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1" r:id="rId16"/>
    <p:sldId id="272" r:id="rId17"/>
    <p:sldId id="270" r:id="rId18"/>
    <p:sldId id="274" r:id="rId19"/>
    <p:sldId id="275" r:id="rId20"/>
    <p:sldId id="277" r:id="rId21"/>
    <p:sldId id="278" r:id="rId22"/>
    <p:sldId id="273" r:id="rId23"/>
    <p:sldId id="279" r:id="rId24"/>
    <p:sldId id="280" r:id="rId25"/>
    <p:sldId id="281" r:id="rId26"/>
    <p:sldId id="282" r:id="rId27"/>
    <p:sldId id="27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brina" initials="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96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BF8E30-BC8E-472F-A743-54ADBC5D2A37}" type="doc">
      <dgm:prSet loTypeId="urn:microsoft.com/office/officeart/2005/8/layout/hProcess9" loCatId="process" qsTypeId="urn:microsoft.com/office/officeart/2005/8/quickstyle/simple1" qsCatId="simple" csTypeId="urn:microsoft.com/office/officeart/2005/8/colors/accent1_2" csCatId="accent1" phldr="1"/>
      <dgm:spPr/>
    </dgm:pt>
    <dgm:pt modelId="{BCDD8F19-9039-4B49-94AA-BE1B809BEF50}">
      <dgm:prSet phldrT="[Text]"/>
      <dgm:spPr/>
      <dgm:t>
        <a:bodyPr/>
        <a:lstStyle/>
        <a:p>
          <a:r>
            <a:rPr lang="en-TT" dirty="0" smtClean="0"/>
            <a:t>Evidence</a:t>
          </a:r>
          <a:endParaRPr lang="en-GB" dirty="0"/>
        </a:p>
      </dgm:t>
    </dgm:pt>
    <dgm:pt modelId="{1E28F053-C336-4A99-A891-8EC70A0C9297}" type="parTrans" cxnId="{7FCB17A8-8781-4125-96C4-555A120BB45A}">
      <dgm:prSet/>
      <dgm:spPr/>
      <dgm:t>
        <a:bodyPr/>
        <a:lstStyle/>
        <a:p>
          <a:endParaRPr lang="en-GB"/>
        </a:p>
      </dgm:t>
    </dgm:pt>
    <dgm:pt modelId="{9957DF68-D660-405C-A7D9-89A096226A02}" type="sibTrans" cxnId="{7FCB17A8-8781-4125-96C4-555A120BB45A}">
      <dgm:prSet/>
      <dgm:spPr/>
      <dgm:t>
        <a:bodyPr/>
        <a:lstStyle/>
        <a:p>
          <a:endParaRPr lang="en-GB"/>
        </a:p>
      </dgm:t>
    </dgm:pt>
    <dgm:pt modelId="{7B3FA079-03DB-4F02-BBB2-97B164A5A90C}">
      <dgm:prSet phldrT="[Text]"/>
      <dgm:spPr/>
      <dgm:t>
        <a:bodyPr/>
        <a:lstStyle/>
        <a:p>
          <a:r>
            <a:rPr lang="en-TT" dirty="0" smtClean="0"/>
            <a:t>Judgment</a:t>
          </a:r>
          <a:endParaRPr lang="en-GB" dirty="0"/>
        </a:p>
      </dgm:t>
    </dgm:pt>
    <dgm:pt modelId="{16A9456B-7AEC-4ABB-A112-ECD586DD29E6}" type="parTrans" cxnId="{A33654BD-2FA4-4D16-989F-E57FC1EA18A3}">
      <dgm:prSet/>
      <dgm:spPr/>
      <dgm:t>
        <a:bodyPr/>
        <a:lstStyle/>
        <a:p>
          <a:endParaRPr lang="en-GB"/>
        </a:p>
      </dgm:t>
    </dgm:pt>
    <dgm:pt modelId="{CE649F67-31B7-4B2F-85AC-8E60EF817E40}" type="sibTrans" cxnId="{A33654BD-2FA4-4D16-989F-E57FC1EA18A3}">
      <dgm:prSet/>
      <dgm:spPr/>
      <dgm:t>
        <a:bodyPr/>
        <a:lstStyle/>
        <a:p>
          <a:endParaRPr lang="en-GB"/>
        </a:p>
      </dgm:t>
    </dgm:pt>
    <dgm:pt modelId="{478B77D2-C9EF-46F3-B763-DDBA18DF7876}">
      <dgm:prSet phldrT="[Text]"/>
      <dgm:spPr/>
      <dgm:t>
        <a:bodyPr/>
        <a:lstStyle/>
        <a:p>
          <a:r>
            <a:rPr lang="en-TT" dirty="0" smtClean="0"/>
            <a:t>Decision</a:t>
          </a:r>
          <a:endParaRPr lang="en-GB" dirty="0"/>
        </a:p>
      </dgm:t>
    </dgm:pt>
    <dgm:pt modelId="{9F2BC6C7-7AC5-4D03-A572-CE573B8C301A}" type="parTrans" cxnId="{C0591CC5-FF76-4FF8-9DE3-303C7C0E03D7}">
      <dgm:prSet/>
      <dgm:spPr/>
      <dgm:t>
        <a:bodyPr/>
        <a:lstStyle/>
        <a:p>
          <a:endParaRPr lang="en-GB"/>
        </a:p>
      </dgm:t>
    </dgm:pt>
    <dgm:pt modelId="{B7242ED5-F5D9-41AB-9766-97625B35A92F}" type="sibTrans" cxnId="{C0591CC5-FF76-4FF8-9DE3-303C7C0E03D7}">
      <dgm:prSet/>
      <dgm:spPr/>
      <dgm:t>
        <a:bodyPr/>
        <a:lstStyle/>
        <a:p>
          <a:endParaRPr lang="en-GB"/>
        </a:p>
      </dgm:t>
    </dgm:pt>
    <dgm:pt modelId="{A8802F79-3EE0-4373-9263-FE95C77AA593}">
      <dgm:prSet/>
      <dgm:spPr/>
      <dgm:t>
        <a:bodyPr/>
        <a:lstStyle/>
        <a:p>
          <a:r>
            <a:rPr lang="en-TT" dirty="0" smtClean="0"/>
            <a:t>Inference</a:t>
          </a:r>
          <a:endParaRPr lang="en-GB" dirty="0"/>
        </a:p>
      </dgm:t>
    </dgm:pt>
    <dgm:pt modelId="{0745AE92-34FC-4C3A-9EA1-6F9872A8B047}" type="parTrans" cxnId="{BACF5A9C-4DDF-47E7-BE5C-FCE590FB76A0}">
      <dgm:prSet/>
      <dgm:spPr/>
      <dgm:t>
        <a:bodyPr/>
        <a:lstStyle/>
        <a:p>
          <a:endParaRPr lang="en-GB"/>
        </a:p>
      </dgm:t>
    </dgm:pt>
    <dgm:pt modelId="{84529170-2017-4EB2-A5FF-29396740DEB5}" type="sibTrans" cxnId="{BACF5A9C-4DDF-47E7-BE5C-FCE590FB76A0}">
      <dgm:prSet/>
      <dgm:spPr/>
      <dgm:t>
        <a:bodyPr/>
        <a:lstStyle/>
        <a:p>
          <a:endParaRPr lang="en-GB"/>
        </a:p>
      </dgm:t>
    </dgm:pt>
    <dgm:pt modelId="{A78DC6E9-A876-47FA-9735-226B365DA996}" type="pres">
      <dgm:prSet presAssocID="{05BF8E30-BC8E-472F-A743-54ADBC5D2A37}" presName="CompostProcess" presStyleCnt="0">
        <dgm:presLayoutVars>
          <dgm:dir/>
          <dgm:resizeHandles val="exact"/>
        </dgm:presLayoutVars>
      </dgm:prSet>
      <dgm:spPr/>
    </dgm:pt>
    <dgm:pt modelId="{D2A27464-49B2-4C1F-BDC6-F3968CC58D09}" type="pres">
      <dgm:prSet presAssocID="{05BF8E30-BC8E-472F-A743-54ADBC5D2A37}" presName="arrow" presStyleLbl="bgShp" presStyleIdx="0" presStyleCnt="1"/>
      <dgm:spPr/>
    </dgm:pt>
    <dgm:pt modelId="{FE7F0C2A-7B08-4AB8-80C1-8627D4D84664}" type="pres">
      <dgm:prSet presAssocID="{05BF8E30-BC8E-472F-A743-54ADBC5D2A37}" presName="linearProcess" presStyleCnt="0"/>
      <dgm:spPr/>
    </dgm:pt>
    <dgm:pt modelId="{5CF0B694-E516-4739-BAF5-46B771188DA9}" type="pres">
      <dgm:prSet presAssocID="{BCDD8F19-9039-4B49-94AA-BE1B809BEF50}" presName="textNode" presStyleLbl="node1" presStyleIdx="0" presStyleCnt="4">
        <dgm:presLayoutVars>
          <dgm:bulletEnabled val="1"/>
        </dgm:presLayoutVars>
      </dgm:prSet>
      <dgm:spPr/>
      <dgm:t>
        <a:bodyPr/>
        <a:lstStyle/>
        <a:p>
          <a:endParaRPr lang="en-GB"/>
        </a:p>
      </dgm:t>
    </dgm:pt>
    <dgm:pt modelId="{00B95DAD-2050-4333-8159-6138055ADABC}" type="pres">
      <dgm:prSet presAssocID="{9957DF68-D660-405C-A7D9-89A096226A02}" presName="sibTrans" presStyleCnt="0"/>
      <dgm:spPr/>
    </dgm:pt>
    <dgm:pt modelId="{A973D0A9-352A-4A8B-BFF8-D7D19E78D5BA}" type="pres">
      <dgm:prSet presAssocID="{A8802F79-3EE0-4373-9263-FE95C77AA593}" presName="textNode" presStyleLbl="node1" presStyleIdx="1" presStyleCnt="4">
        <dgm:presLayoutVars>
          <dgm:bulletEnabled val="1"/>
        </dgm:presLayoutVars>
      </dgm:prSet>
      <dgm:spPr/>
      <dgm:t>
        <a:bodyPr/>
        <a:lstStyle/>
        <a:p>
          <a:endParaRPr lang="en-GB"/>
        </a:p>
      </dgm:t>
    </dgm:pt>
    <dgm:pt modelId="{AFCBEAB2-FED6-4B0B-A9A8-81DDDA43A6EB}" type="pres">
      <dgm:prSet presAssocID="{84529170-2017-4EB2-A5FF-29396740DEB5}" presName="sibTrans" presStyleCnt="0"/>
      <dgm:spPr/>
    </dgm:pt>
    <dgm:pt modelId="{E0A3A638-E82F-469D-9D11-18170B6FA2CA}" type="pres">
      <dgm:prSet presAssocID="{7B3FA079-03DB-4F02-BBB2-97B164A5A90C}" presName="textNode" presStyleLbl="node1" presStyleIdx="2" presStyleCnt="4">
        <dgm:presLayoutVars>
          <dgm:bulletEnabled val="1"/>
        </dgm:presLayoutVars>
      </dgm:prSet>
      <dgm:spPr/>
      <dgm:t>
        <a:bodyPr/>
        <a:lstStyle/>
        <a:p>
          <a:endParaRPr lang="en-GB"/>
        </a:p>
      </dgm:t>
    </dgm:pt>
    <dgm:pt modelId="{1D925DFA-885A-4191-8585-A4B127AAAF0D}" type="pres">
      <dgm:prSet presAssocID="{CE649F67-31B7-4B2F-85AC-8E60EF817E40}" presName="sibTrans" presStyleCnt="0"/>
      <dgm:spPr/>
    </dgm:pt>
    <dgm:pt modelId="{A0C272C3-F25A-4C03-9DC9-CA2EB301B277}" type="pres">
      <dgm:prSet presAssocID="{478B77D2-C9EF-46F3-B763-DDBA18DF7876}" presName="textNode" presStyleLbl="node1" presStyleIdx="3" presStyleCnt="4">
        <dgm:presLayoutVars>
          <dgm:bulletEnabled val="1"/>
        </dgm:presLayoutVars>
      </dgm:prSet>
      <dgm:spPr/>
      <dgm:t>
        <a:bodyPr/>
        <a:lstStyle/>
        <a:p>
          <a:endParaRPr lang="en-GB"/>
        </a:p>
      </dgm:t>
    </dgm:pt>
  </dgm:ptLst>
  <dgm:cxnLst>
    <dgm:cxn modelId="{7FCB17A8-8781-4125-96C4-555A120BB45A}" srcId="{05BF8E30-BC8E-472F-A743-54ADBC5D2A37}" destId="{BCDD8F19-9039-4B49-94AA-BE1B809BEF50}" srcOrd="0" destOrd="0" parTransId="{1E28F053-C336-4A99-A891-8EC70A0C9297}" sibTransId="{9957DF68-D660-405C-A7D9-89A096226A02}"/>
    <dgm:cxn modelId="{30F2AABE-EFE0-4F5A-ACF8-DAED3C9D4B33}" type="presOf" srcId="{7B3FA079-03DB-4F02-BBB2-97B164A5A90C}" destId="{E0A3A638-E82F-469D-9D11-18170B6FA2CA}" srcOrd="0" destOrd="0" presId="urn:microsoft.com/office/officeart/2005/8/layout/hProcess9"/>
    <dgm:cxn modelId="{BACF5A9C-4DDF-47E7-BE5C-FCE590FB76A0}" srcId="{05BF8E30-BC8E-472F-A743-54ADBC5D2A37}" destId="{A8802F79-3EE0-4373-9263-FE95C77AA593}" srcOrd="1" destOrd="0" parTransId="{0745AE92-34FC-4C3A-9EA1-6F9872A8B047}" sibTransId="{84529170-2017-4EB2-A5FF-29396740DEB5}"/>
    <dgm:cxn modelId="{A33654BD-2FA4-4D16-989F-E57FC1EA18A3}" srcId="{05BF8E30-BC8E-472F-A743-54ADBC5D2A37}" destId="{7B3FA079-03DB-4F02-BBB2-97B164A5A90C}" srcOrd="2" destOrd="0" parTransId="{16A9456B-7AEC-4ABB-A112-ECD586DD29E6}" sibTransId="{CE649F67-31B7-4B2F-85AC-8E60EF817E40}"/>
    <dgm:cxn modelId="{194F1E02-086C-4296-AC2D-BFAE209110A6}" type="presOf" srcId="{05BF8E30-BC8E-472F-A743-54ADBC5D2A37}" destId="{A78DC6E9-A876-47FA-9735-226B365DA996}" srcOrd="0" destOrd="0" presId="urn:microsoft.com/office/officeart/2005/8/layout/hProcess9"/>
    <dgm:cxn modelId="{DA31F7E4-19A4-46EE-B770-5A25646CEBB3}" type="presOf" srcId="{BCDD8F19-9039-4B49-94AA-BE1B809BEF50}" destId="{5CF0B694-E516-4739-BAF5-46B771188DA9}" srcOrd="0" destOrd="0" presId="urn:microsoft.com/office/officeart/2005/8/layout/hProcess9"/>
    <dgm:cxn modelId="{C0591CC5-FF76-4FF8-9DE3-303C7C0E03D7}" srcId="{05BF8E30-BC8E-472F-A743-54ADBC5D2A37}" destId="{478B77D2-C9EF-46F3-B763-DDBA18DF7876}" srcOrd="3" destOrd="0" parTransId="{9F2BC6C7-7AC5-4D03-A572-CE573B8C301A}" sibTransId="{B7242ED5-F5D9-41AB-9766-97625B35A92F}"/>
    <dgm:cxn modelId="{10853805-4912-4816-ACDD-066181FAA326}" type="presOf" srcId="{478B77D2-C9EF-46F3-B763-DDBA18DF7876}" destId="{A0C272C3-F25A-4C03-9DC9-CA2EB301B277}" srcOrd="0" destOrd="0" presId="urn:microsoft.com/office/officeart/2005/8/layout/hProcess9"/>
    <dgm:cxn modelId="{A98585B3-5DF1-441D-8A65-13FB5B815846}" type="presOf" srcId="{A8802F79-3EE0-4373-9263-FE95C77AA593}" destId="{A973D0A9-352A-4A8B-BFF8-D7D19E78D5BA}" srcOrd="0" destOrd="0" presId="urn:microsoft.com/office/officeart/2005/8/layout/hProcess9"/>
    <dgm:cxn modelId="{35C18753-F5A3-493D-9D93-25BBD1D0722A}" type="presParOf" srcId="{A78DC6E9-A876-47FA-9735-226B365DA996}" destId="{D2A27464-49B2-4C1F-BDC6-F3968CC58D09}" srcOrd="0" destOrd="0" presId="urn:microsoft.com/office/officeart/2005/8/layout/hProcess9"/>
    <dgm:cxn modelId="{F5DAB077-89F0-44C1-A9B1-0D97F95D780E}" type="presParOf" srcId="{A78DC6E9-A876-47FA-9735-226B365DA996}" destId="{FE7F0C2A-7B08-4AB8-80C1-8627D4D84664}" srcOrd="1" destOrd="0" presId="urn:microsoft.com/office/officeart/2005/8/layout/hProcess9"/>
    <dgm:cxn modelId="{0A1F0A19-735D-401C-B321-8ADD1AD52A48}" type="presParOf" srcId="{FE7F0C2A-7B08-4AB8-80C1-8627D4D84664}" destId="{5CF0B694-E516-4739-BAF5-46B771188DA9}" srcOrd="0" destOrd="0" presId="urn:microsoft.com/office/officeart/2005/8/layout/hProcess9"/>
    <dgm:cxn modelId="{DDD2A947-4689-4480-AB42-3287E33DBD50}" type="presParOf" srcId="{FE7F0C2A-7B08-4AB8-80C1-8627D4D84664}" destId="{00B95DAD-2050-4333-8159-6138055ADABC}" srcOrd="1" destOrd="0" presId="urn:microsoft.com/office/officeart/2005/8/layout/hProcess9"/>
    <dgm:cxn modelId="{79B6C0A2-2773-4A77-9837-519F37A03487}" type="presParOf" srcId="{FE7F0C2A-7B08-4AB8-80C1-8627D4D84664}" destId="{A973D0A9-352A-4A8B-BFF8-D7D19E78D5BA}" srcOrd="2" destOrd="0" presId="urn:microsoft.com/office/officeart/2005/8/layout/hProcess9"/>
    <dgm:cxn modelId="{8B7A422D-A9E2-4E1E-96E6-1FA9F4775350}" type="presParOf" srcId="{FE7F0C2A-7B08-4AB8-80C1-8627D4D84664}" destId="{AFCBEAB2-FED6-4B0B-A9A8-81DDDA43A6EB}" srcOrd="3" destOrd="0" presId="urn:microsoft.com/office/officeart/2005/8/layout/hProcess9"/>
    <dgm:cxn modelId="{9CD02FF5-E107-4FF1-A7B1-BA452D56BBA6}" type="presParOf" srcId="{FE7F0C2A-7B08-4AB8-80C1-8627D4D84664}" destId="{E0A3A638-E82F-469D-9D11-18170B6FA2CA}" srcOrd="4" destOrd="0" presId="urn:microsoft.com/office/officeart/2005/8/layout/hProcess9"/>
    <dgm:cxn modelId="{4CA378BE-DF06-4028-B377-A0FBC124BA41}" type="presParOf" srcId="{FE7F0C2A-7B08-4AB8-80C1-8627D4D84664}" destId="{1D925DFA-885A-4191-8585-A4B127AAAF0D}" srcOrd="5" destOrd="0" presId="urn:microsoft.com/office/officeart/2005/8/layout/hProcess9"/>
    <dgm:cxn modelId="{A6C455EA-0419-4DDB-AAD9-D446F48EC3E9}" type="presParOf" srcId="{FE7F0C2A-7B08-4AB8-80C1-8627D4D84664}" destId="{A0C272C3-F25A-4C03-9DC9-CA2EB301B277}"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27464-49B2-4C1F-BDC6-F3968CC58D09}">
      <dsp:nvSpPr>
        <dsp:cNvPr id="0" name=""/>
        <dsp:cNvSpPr/>
      </dsp:nvSpPr>
      <dsp:spPr>
        <a:xfrm>
          <a:off x="540059" y="0"/>
          <a:ext cx="6120680" cy="437356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F0B694-E516-4739-BAF5-46B771188DA9}">
      <dsp:nvSpPr>
        <dsp:cNvPr id="0" name=""/>
        <dsp:cNvSpPr/>
      </dsp:nvSpPr>
      <dsp:spPr>
        <a:xfrm>
          <a:off x="879" y="1312068"/>
          <a:ext cx="1681622" cy="1749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TT" sz="2700" kern="1200" dirty="0" smtClean="0"/>
            <a:t>Evidence</a:t>
          </a:r>
          <a:endParaRPr lang="en-GB" sz="2700" kern="1200" dirty="0"/>
        </a:p>
      </dsp:txBody>
      <dsp:txXfrm>
        <a:off x="82969" y="1394158"/>
        <a:ext cx="1517442" cy="1585245"/>
      </dsp:txXfrm>
    </dsp:sp>
    <dsp:sp modelId="{A973D0A9-352A-4A8B-BFF8-D7D19E78D5BA}">
      <dsp:nvSpPr>
        <dsp:cNvPr id="0" name=""/>
        <dsp:cNvSpPr/>
      </dsp:nvSpPr>
      <dsp:spPr>
        <a:xfrm>
          <a:off x="1840018" y="1312068"/>
          <a:ext cx="1681622" cy="1749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TT" sz="2700" kern="1200" dirty="0" smtClean="0"/>
            <a:t>Inference</a:t>
          </a:r>
          <a:endParaRPr lang="en-GB" sz="2700" kern="1200" dirty="0"/>
        </a:p>
      </dsp:txBody>
      <dsp:txXfrm>
        <a:off x="1922108" y="1394158"/>
        <a:ext cx="1517442" cy="1585245"/>
      </dsp:txXfrm>
    </dsp:sp>
    <dsp:sp modelId="{E0A3A638-E82F-469D-9D11-18170B6FA2CA}">
      <dsp:nvSpPr>
        <dsp:cNvPr id="0" name=""/>
        <dsp:cNvSpPr/>
      </dsp:nvSpPr>
      <dsp:spPr>
        <a:xfrm>
          <a:off x="3679158" y="1312068"/>
          <a:ext cx="1681622" cy="1749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TT" sz="2700" kern="1200" dirty="0" smtClean="0"/>
            <a:t>Judgment</a:t>
          </a:r>
          <a:endParaRPr lang="en-GB" sz="2700" kern="1200" dirty="0"/>
        </a:p>
      </dsp:txBody>
      <dsp:txXfrm>
        <a:off x="3761248" y="1394158"/>
        <a:ext cx="1517442" cy="1585245"/>
      </dsp:txXfrm>
    </dsp:sp>
    <dsp:sp modelId="{A0C272C3-F25A-4C03-9DC9-CA2EB301B277}">
      <dsp:nvSpPr>
        <dsp:cNvPr id="0" name=""/>
        <dsp:cNvSpPr/>
      </dsp:nvSpPr>
      <dsp:spPr>
        <a:xfrm>
          <a:off x="5518298" y="1312068"/>
          <a:ext cx="1681622" cy="17494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TT" sz="2700" kern="1200" dirty="0" smtClean="0"/>
            <a:t>Decision</a:t>
          </a:r>
          <a:endParaRPr lang="en-GB" sz="2700" kern="1200" dirty="0"/>
        </a:p>
      </dsp:txBody>
      <dsp:txXfrm>
        <a:off x="5600388" y="1394158"/>
        <a:ext cx="1517442" cy="1585245"/>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882994-222D-42B0-8536-2FEAFFB2C5CF}" type="datetimeFigureOut">
              <a:rPr lang="en-GB" smtClean="0"/>
              <a:pPr/>
              <a:t>29/06/2013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8DB1DE-80E4-41E8-B2F7-F74BECEA2752}" type="slidenum">
              <a:rPr lang="en-GB" smtClean="0"/>
              <a:pPr/>
              <a:t>‹#›</a:t>
            </a:fld>
            <a:endParaRPr lang="en-GB"/>
          </a:p>
        </p:txBody>
      </p:sp>
    </p:spTree>
    <p:extLst>
      <p:ext uri="{BB962C8B-B14F-4D97-AF65-F5344CB8AC3E}">
        <p14:creationId xmlns:p14="http://schemas.microsoft.com/office/powerpoint/2010/main" val="2490838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a:t>
            </a:fld>
            <a:endParaRPr lang="en-GB"/>
          </a:p>
        </p:txBody>
      </p:sp>
    </p:spTree>
    <p:extLst>
      <p:ext uri="{BB962C8B-B14F-4D97-AF65-F5344CB8AC3E}">
        <p14:creationId xmlns:p14="http://schemas.microsoft.com/office/powerpoint/2010/main" val="3487037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F61314B-5B47-4B2D-8BBC-5D5581409580}"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11</a:t>
            </a:fld>
            <a:endParaRPr lang="en-GB"/>
          </a:p>
        </p:txBody>
      </p:sp>
    </p:spTree>
    <p:extLst>
      <p:ext uri="{BB962C8B-B14F-4D97-AF65-F5344CB8AC3E}">
        <p14:creationId xmlns:p14="http://schemas.microsoft.com/office/powerpoint/2010/main" val="1622829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12</a:t>
            </a:fld>
            <a:endParaRPr lang="en-GB"/>
          </a:p>
        </p:txBody>
      </p:sp>
    </p:spTree>
    <p:extLst>
      <p:ext uri="{BB962C8B-B14F-4D97-AF65-F5344CB8AC3E}">
        <p14:creationId xmlns:p14="http://schemas.microsoft.com/office/powerpoint/2010/main" val="35468229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13</a:t>
            </a:fld>
            <a:endParaRPr lang="en-GB"/>
          </a:p>
        </p:txBody>
      </p:sp>
    </p:spTree>
    <p:extLst>
      <p:ext uri="{BB962C8B-B14F-4D97-AF65-F5344CB8AC3E}">
        <p14:creationId xmlns:p14="http://schemas.microsoft.com/office/powerpoint/2010/main" val="23227461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14</a:t>
            </a:fld>
            <a:endParaRPr lang="en-GB"/>
          </a:p>
        </p:txBody>
      </p:sp>
    </p:spTree>
    <p:extLst>
      <p:ext uri="{BB962C8B-B14F-4D97-AF65-F5344CB8AC3E}">
        <p14:creationId xmlns:p14="http://schemas.microsoft.com/office/powerpoint/2010/main" val="7644504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15</a:t>
            </a:fld>
            <a:endParaRPr lang="en-GB"/>
          </a:p>
        </p:txBody>
      </p:sp>
    </p:spTree>
    <p:extLst>
      <p:ext uri="{BB962C8B-B14F-4D97-AF65-F5344CB8AC3E}">
        <p14:creationId xmlns:p14="http://schemas.microsoft.com/office/powerpoint/2010/main" val="23482348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16</a:t>
            </a:fld>
            <a:endParaRPr lang="en-GB"/>
          </a:p>
        </p:txBody>
      </p:sp>
    </p:spTree>
    <p:extLst>
      <p:ext uri="{BB962C8B-B14F-4D97-AF65-F5344CB8AC3E}">
        <p14:creationId xmlns:p14="http://schemas.microsoft.com/office/powerpoint/2010/main" val="23482348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17</a:t>
            </a:fld>
            <a:endParaRPr lang="en-GB"/>
          </a:p>
        </p:txBody>
      </p:sp>
    </p:spTree>
    <p:extLst>
      <p:ext uri="{BB962C8B-B14F-4D97-AF65-F5344CB8AC3E}">
        <p14:creationId xmlns:p14="http://schemas.microsoft.com/office/powerpoint/2010/main" val="2598245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F61314B-5B47-4B2D-8BBC-5D5581409580}" type="slidenum">
              <a:rPr lang="en-GB" smtClean="0"/>
              <a:pPr/>
              <a:t>18</a:t>
            </a:fld>
            <a:endParaRPr lang="en-GB"/>
          </a:p>
        </p:txBody>
      </p:sp>
    </p:spTree>
    <p:extLst>
      <p:ext uri="{BB962C8B-B14F-4D97-AF65-F5344CB8AC3E}">
        <p14:creationId xmlns:p14="http://schemas.microsoft.com/office/powerpoint/2010/main" val="2808934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F61314B-5B47-4B2D-8BBC-5D5581409580}" type="slidenum">
              <a:rPr lang="en-GB" smtClean="0"/>
              <a:pPr/>
              <a:t>19</a:t>
            </a:fld>
            <a:endParaRPr lang="en-GB"/>
          </a:p>
        </p:txBody>
      </p:sp>
    </p:spTree>
    <p:extLst>
      <p:ext uri="{BB962C8B-B14F-4D97-AF65-F5344CB8AC3E}">
        <p14:creationId xmlns:p14="http://schemas.microsoft.com/office/powerpoint/2010/main" val="2808934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a:t>
            </a:fld>
            <a:endParaRPr lang="en-GB"/>
          </a:p>
        </p:txBody>
      </p:sp>
    </p:spTree>
    <p:extLst>
      <p:ext uri="{BB962C8B-B14F-4D97-AF65-F5344CB8AC3E}">
        <p14:creationId xmlns:p14="http://schemas.microsoft.com/office/powerpoint/2010/main" val="36869109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20</a:t>
            </a:fld>
            <a:endParaRPr lang="en-GB"/>
          </a:p>
        </p:txBody>
      </p:sp>
    </p:spTree>
    <p:extLst>
      <p:ext uri="{BB962C8B-B14F-4D97-AF65-F5344CB8AC3E}">
        <p14:creationId xmlns:p14="http://schemas.microsoft.com/office/powerpoint/2010/main" val="10941546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21</a:t>
            </a:fld>
            <a:endParaRPr lang="en-GB"/>
          </a:p>
        </p:txBody>
      </p:sp>
    </p:spTree>
    <p:extLst>
      <p:ext uri="{BB962C8B-B14F-4D97-AF65-F5344CB8AC3E}">
        <p14:creationId xmlns:p14="http://schemas.microsoft.com/office/powerpoint/2010/main" val="10941546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22</a:t>
            </a:fld>
            <a:endParaRPr lang="en-GB"/>
          </a:p>
        </p:txBody>
      </p:sp>
    </p:spTree>
    <p:extLst>
      <p:ext uri="{BB962C8B-B14F-4D97-AF65-F5344CB8AC3E}">
        <p14:creationId xmlns:p14="http://schemas.microsoft.com/office/powerpoint/2010/main" val="29291090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23</a:t>
            </a:fld>
            <a:endParaRPr lang="en-GB"/>
          </a:p>
        </p:txBody>
      </p:sp>
    </p:spTree>
    <p:extLst>
      <p:ext uri="{BB962C8B-B14F-4D97-AF65-F5344CB8AC3E}">
        <p14:creationId xmlns:p14="http://schemas.microsoft.com/office/powerpoint/2010/main" val="39462555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24</a:t>
            </a:fld>
            <a:endParaRPr lang="en-GB"/>
          </a:p>
        </p:txBody>
      </p:sp>
    </p:spTree>
    <p:extLst>
      <p:ext uri="{BB962C8B-B14F-4D97-AF65-F5344CB8AC3E}">
        <p14:creationId xmlns:p14="http://schemas.microsoft.com/office/powerpoint/2010/main" val="15747023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25</a:t>
            </a:fld>
            <a:endParaRPr lang="en-GB"/>
          </a:p>
        </p:txBody>
      </p:sp>
    </p:spTree>
    <p:extLst>
      <p:ext uri="{BB962C8B-B14F-4D97-AF65-F5344CB8AC3E}">
        <p14:creationId xmlns:p14="http://schemas.microsoft.com/office/powerpoint/2010/main" val="33784677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26</a:t>
            </a:fld>
            <a:endParaRPr lang="en-GB"/>
          </a:p>
        </p:txBody>
      </p:sp>
    </p:spTree>
    <p:extLst>
      <p:ext uri="{BB962C8B-B14F-4D97-AF65-F5344CB8AC3E}">
        <p14:creationId xmlns:p14="http://schemas.microsoft.com/office/powerpoint/2010/main" val="29199500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27</a:t>
            </a:fld>
            <a:endParaRPr lang="en-GB"/>
          </a:p>
        </p:txBody>
      </p:sp>
    </p:spTree>
    <p:extLst>
      <p:ext uri="{BB962C8B-B14F-4D97-AF65-F5344CB8AC3E}">
        <p14:creationId xmlns:p14="http://schemas.microsoft.com/office/powerpoint/2010/main" val="436856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3</a:t>
            </a:fld>
            <a:endParaRPr lang="en-GB"/>
          </a:p>
        </p:txBody>
      </p:sp>
    </p:spTree>
    <p:extLst>
      <p:ext uri="{BB962C8B-B14F-4D97-AF65-F5344CB8AC3E}">
        <p14:creationId xmlns:p14="http://schemas.microsoft.com/office/powerpoint/2010/main" val="3189817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4</a:t>
            </a:fld>
            <a:endParaRPr lang="en-GB"/>
          </a:p>
        </p:txBody>
      </p:sp>
    </p:spTree>
    <p:extLst>
      <p:ext uri="{BB962C8B-B14F-4D97-AF65-F5344CB8AC3E}">
        <p14:creationId xmlns:p14="http://schemas.microsoft.com/office/powerpoint/2010/main" val="3283067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F61314B-5B47-4B2D-8BBC-5D5581409580}"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6</a:t>
            </a:fld>
            <a:endParaRPr lang="en-GB"/>
          </a:p>
        </p:txBody>
      </p:sp>
    </p:spTree>
    <p:extLst>
      <p:ext uri="{BB962C8B-B14F-4D97-AF65-F5344CB8AC3E}">
        <p14:creationId xmlns:p14="http://schemas.microsoft.com/office/powerpoint/2010/main" val="3814456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7</a:t>
            </a:fld>
            <a:endParaRPr lang="en-GB"/>
          </a:p>
        </p:txBody>
      </p:sp>
    </p:spTree>
    <p:extLst>
      <p:ext uri="{BB962C8B-B14F-4D97-AF65-F5344CB8AC3E}">
        <p14:creationId xmlns:p14="http://schemas.microsoft.com/office/powerpoint/2010/main" val="2952302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8</a:t>
            </a:fld>
            <a:endParaRPr lang="en-GB"/>
          </a:p>
        </p:txBody>
      </p:sp>
    </p:spTree>
    <p:extLst>
      <p:ext uri="{BB962C8B-B14F-4D97-AF65-F5344CB8AC3E}">
        <p14:creationId xmlns:p14="http://schemas.microsoft.com/office/powerpoint/2010/main" val="1080289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F8DB1DE-80E4-41E8-B2F7-F74BECEA2752}" type="slidenum">
              <a:rPr lang="en-GB" smtClean="0"/>
              <a:pPr/>
              <a:t>9</a:t>
            </a:fld>
            <a:endParaRPr lang="en-GB"/>
          </a:p>
        </p:txBody>
      </p:sp>
    </p:spTree>
    <p:extLst>
      <p:ext uri="{BB962C8B-B14F-4D97-AF65-F5344CB8AC3E}">
        <p14:creationId xmlns:p14="http://schemas.microsoft.com/office/powerpoint/2010/main" val="1080289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914650" y="1600200"/>
            <a:ext cx="5238750" cy="1600200"/>
          </a:xfrm>
        </p:spPr>
        <p:txBody>
          <a:bodyPr anchor="t" anchorCtr="0"/>
          <a:lstStyle/>
          <a:p>
            <a:r>
              <a:rPr lang="en-US" smtClean="0"/>
              <a:t>Click to edit Master title style</a:t>
            </a:r>
            <a:endParaRPr/>
          </a:p>
        </p:txBody>
      </p:sp>
      <p:sp>
        <p:nvSpPr>
          <p:cNvPr id="3" name="Subtitle 2"/>
          <p:cNvSpPr>
            <a:spLocks noGrp="1"/>
          </p:cNvSpPr>
          <p:nvPr>
            <p:ph type="subTitle" idx="1"/>
          </p:nvPr>
        </p:nvSpPr>
        <p:spPr>
          <a:xfrm>
            <a:off x="3317502" y="3276600"/>
            <a:ext cx="4433047" cy="685800"/>
          </a:xfrm>
        </p:spPr>
        <p:txBody>
          <a:bodyPr>
            <a:normAutofit/>
          </a:bodyPr>
          <a:lstStyle>
            <a:lvl1pPr marL="0" indent="0" algn="l">
              <a:buNone/>
              <a:defRPr sz="1800" spc="100" baseline="0">
                <a:gradFill>
                  <a:gsLst>
                    <a:gs pos="0">
                      <a:schemeClr val="tx1">
                        <a:alpha val="90000"/>
                      </a:schemeClr>
                    </a:gs>
                    <a:gs pos="100000">
                      <a:schemeClr val="tx1">
                        <a:lumMod val="75000"/>
                        <a:lumOff val="25000"/>
                        <a:alpha val="90000"/>
                      </a:schemeClr>
                    </a:gs>
                  </a:gsLst>
                  <a:lin ang="5400000" scaled="0"/>
                </a:gra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528816"/>
            <a:ext cx="2133600" cy="256032"/>
          </a:xfrm>
        </p:spPr>
        <p:txBody>
          <a:bodyPr/>
          <a:lstStyle>
            <a:lvl1pPr algn="l">
              <a:defRPr/>
            </a:lvl1pPr>
          </a:lstStyle>
          <a:p>
            <a:fld id="{C9636493-25B6-4A25-AC72-EBA1879A37D1}" type="datetimeFigureOut">
              <a:rPr lang="en-GB" smtClean="0"/>
              <a:pPr/>
              <a:t>29/06/2013</a:t>
            </a:fld>
            <a:endParaRPr lang="en-GB"/>
          </a:p>
        </p:txBody>
      </p:sp>
      <p:sp>
        <p:nvSpPr>
          <p:cNvPr id="5" name="Footer Placeholder 4"/>
          <p:cNvSpPr>
            <a:spLocks noGrp="1"/>
          </p:cNvSpPr>
          <p:nvPr>
            <p:ph type="ftr" sz="quarter" idx="11"/>
          </p:nvPr>
        </p:nvSpPr>
        <p:spPr>
          <a:xfrm>
            <a:off x="457200" y="6263640"/>
            <a:ext cx="2895600" cy="255494"/>
          </a:xfrm>
        </p:spPr>
        <p:txBody>
          <a:bodyPr/>
          <a:lstStyle>
            <a:lvl1pPr algn="l">
              <a:defRPr/>
            </a:lvl1pPr>
          </a:lstStyle>
          <a:p>
            <a:endParaRPr lang="en-GB"/>
          </a:p>
        </p:txBody>
      </p:sp>
      <p:sp>
        <p:nvSpPr>
          <p:cNvPr id="6" name="Slide Number Placeholder 5"/>
          <p:cNvSpPr>
            <a:spLocks noGrp="1"/>
          </p:cNvSpPr>
          <p:nvPr>
            <p:ph type="sldNum" sz="quarter" idx="12"/>
          </p:nvPr>
        </p:nvSpPr>
        <p:spPr/>
        <p:txBody>
          <a:bodyPr/>
          <a:lstStyle/>
          <a:p>
            <a:fld id="{35886790-5237-4EDF-B334-CB515150DAE6}" type="slidenum">
              <a:rPr lang="en-GB" smtClean="0"/>
              <a:pPr/>
              <a:t>‹#›</a:t>
            </a:fld>
            <a:endParaRPr lang="en-GB"/>
          </a:p>
        </p:txBody>
      </p:sp>
      <p:sp>
        <p:nvSpPr>
          <p:cNvPr id="11" name="Freeform 10"/>
          <p:cNvSpPr/>
          <p:nvPr/>
        </p:nvSpPr>
        <p:spPr>
          <a:xfrm flipH="1">
            <a:off x="215153" y="381001"/>
            <a:ext cx="2639924" cy="5029200"/>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29730 w 2928136"/>
              <a:gd name="connsiteY1" fmla="*/ 1463460 h 5548763"/>
              <a:gd name="connsiteX2" fmla="*/ 958067 w 2928136"/>
              <a:gd name="connsiteY2" fmla="*/ 1554822 h 5548763"/>
              <a:gd name="connsiteX3" fmla="*/ 2928136 w 2928136"/>
              <a:gd name="connsiteY3" fmla="*/ 107023 h 5548763"/>
              <a:gd name="connsiteX4" fmla="*/ 228600 w 2928136"/>
              <a:gd name="connsiteY4" fmla="*/ 2501761 h 5548763"/>
              <a:gd name="connsiteX5" fmla="*/ 2470934 w 2928136"/>
              <a:gd name="connsiteY5" fmla="*/ 1696096 h 5548763"/>
              <a:gd name="connsiteX6" fmla="*/ 0 w 2928136"/>
              <a:gd name="connsiteY6" fmla="*/ 1053958 h 5548763"/>
              <a:gd name="connsiteX7" fmla="*/ 0 w 2928136"/>
              <a:gd name="connsiteY7" fmla="*/ 1053955 h 5548763"/>
              <a:gd name="connsiteX0" fmla="*/ 0 w 2928136"/>
              <a:gd name="connsiteY0" fmla="*/ 1053955 h 5548763"/>
              <a:gd name="connsiteX1" fmla="*/ 620013 w 2928136"/>
              <a:gd name="connsiteY1" fmla="*/ 1301228 h 5548763"/>
              <a:gd name="connsiteX2" fmla="*/ 929730 w 2928136"/>
              <a:gd name="connsiteY2" fmla="*/ 14634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929730 w 2928136"/>
              <a:gd name="connsiteY2" fmla="*/ 14634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102755 w 3030891"/>
              <a:gd name="connsiteY0" fmla="*/ 1053955 h 5548763"/>
              <a:gd name="connsiteX1" fmla="*/ 722768 w 3030891"/>
              <a:gd name="connsiteY1" fmla="*/ 1301228 h 5548763"/>
              <a:gd name="connsiteX2" fmla="*/ 1032485 w 3030891"/>
              <a:gd name="connsiteY2" fmla="*/ 1463460 h 5548763"/>
              <a:gd name="connsiteX3" fmla="*/ 1060822 w 3030891"/>
              <a:gd name="connsiteY3" fmla="*/ 1554822 h 5548763"/>
              <a:gd name="connsiteX4" fmla="*/ 3030891 w 3030891"/>
              <a:gd name="connsiteY4" fmla="*/ 107023 h 5548763"/>
              <a:gd name="connsiteX5" fmla="*/ 331355 w 3030891"/>
              <a:gd name="connsiteY5" fmla="*/ 2501761 h 5548763"/>
              <a:gd name="connsiteX6" fmla="*/ 2573689 w 3030891"/>
              <a:gd name="connsiteY6" fmla="*/ 1696096 h 5548763"/>
              <a:gd name="connsiteX7" fmla="*/ 102755 w 3030891"/>
              <a:gd name="connsiteY7" fmla="*/ 1053958 h 5548763"/>
              <a:gd name="connsiteX8" fmla="*/ 102755 w 3030891"/>
              <a:gd name="connsiteY8" fmla="*/ 1053955 h 5548763"/>
              <a:gd name="connsiteX0" fmla="*/ 0 w 2928136"/>
              <a:gd name="connsiteY0" fmla="*/ 1053955 h 5548763"/>
              <a:gd name="connsiteX1" fmla="*/ 620013 w 2928136"/>
              <a:gd name="connsiteY1" fmla="*/ 1301228 h 5548763"/>
              <a:gd name="connsiteX2" fmla="*/ 929730 w 2928136"/>
              <a:gd name="connsiteY2" fmla="*/ 14634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657466 w 2928136"/>
              <a:gd name="connsiteY2" fmla="*/ 54258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690002 w 2928136"/>
              <a:gd name="connsiteY2" fmla="*/ 47400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48763"/>
              <a:gd name="connsiteX1" fmla="*/ 620013 w 2928136"/>
              <a:gd name="connsiteY1" fmla="*/ 1301228 h 5548763"/>
              <a:gd name="connsiteX2" fmla="*/ 690002 w 2928136"/>
              <a:gd name="connsiteY2" fmla="*/ 4740060 h 5548763"/>
              <a:gd name="connsiteX3" fmla="*/ 958067 w 2928136"/>
              <a:gd name="connsiteY3" fmla="*/ 1554822 h 5548763"/>
              <a:gd name="connsiteX4" fmla="*/ 2928136 w 2928136"/>
              <a:gd name="connsiteY4" fmla="*/ 107023 h 5548763"/>
              <a:gd name="connsiteX5" fmla="*/ 228600 w 2928136"/>
              <a:gd name="connsiteY5" fmla="*/ 2501761 h 5548763"/>
              <a:gd name="connsiteX6" fmla="*/ 2470934 w 2928136"/>
              <a:gd name="connsiteY6" fmla="*/ 1696096 h 5548763"/>
              <a:gd name="connsiteX7" fmla="*/ 0 w 2928136"/>
              <a:gd name="connsiteY7" fmla="*/ 1053958 h 5548763"/>
              <a:gd name="connsiteX8" fmla="*/ 0 w 2928136"/>
              <a:gd name="connsiteY8" fmla="*/ 1053955 h 5548763"/>
              <a:gd name="connsiteX0" fmla="*/ 0 w 2928136"/>
              <a:gd name="connsiteY0" fmla="*/ 1053955 h 5578260"/>
              <a:gd name="connsiteX1" fmla="*/ 620013 w 2928136"/>
              <a:gd name="connsiteY1" fmla="*/ 1301228 h 5578260"/>
              <a:gd name="connsiteX2" fmla="*/ 690002 w 2928136"/>
              <a:gd name="connsiteY2" fmla="*/ 4740060 h 5578260"/>
              <a:gd name="connsiteX3" fmla="*/ 958067 w 2928136"/>
              <a:gd name="connsiteY3" fmla="*/ 1554822 h 5578260"/>
              <a:gd name="connsiteX4" fmla="*/ 2928136 w 2928136"/>
              <a:gd name="connsiteY4" fmla="*/ 107023 h 5578260"/>
              <a:gd name="connsiteX5" fmla="*/ 228600 w 2928136"/>
              <a:gd name="connsiteY5" fmla="*/ 2501761 h 5578260"/>
              <a:gd name="connsiteX6" fmla="*/ 2470934 w 2928136"/>
              <a:gd name="connsiteY6" fmla="*/ 1696096 h 5578260"/>
              <a:gd name="connsiteX7" fmla="*/ 0 w 2928136"/>
              <a:gd name="connsiteY7" fmla="*/ 1053958 h 5578260"/>
              <a:gd name="connsiteX8" fmla="*/ 0 w 2928136"/>
              <a:gd name="connsiteY8" fmla="*/ 1053955 h 5578260"/>
              <a:gd name="connsiteX0" fmla="*/ 296942 w 3225078"/>
              <a:gd name="connsiteY0" fmla="*/ 1053955 h 5578260"/>
              <a:gd name="connsiteX1" fmla="*/ 916955 w 3225078"/>
              <a:gd name="connsiteY1" fmla="*/ 1301228 h 5578260"/>
              <a:gd name="connsiteX2" fmla="*/ 986944 w 3225078"/>
              <a:gd name="connsiteY2" fmla="*/ 4740060 h 5578260"/>
              <a:gd name="connsiteX3" fmla="*/ 1255009 w 3225078"/>
              <a:gd name="connsiteY3" fmla="*/ 1554822 h 5578260"/>
              <a:gd name="connsiteX4" fmla="*/ 3225078 w 3225078"/>
              <a:gd name="connsiteY4" fmla="*/ 107023 h 5578260"/>
              <a:gd name="connsiteX5" fmla="*/ 525542 w 3225078"/>
              <a:gd name="connsiteY5" fmla="*/ 2501761 h 5578260"/>
              <a:gd name="connsiteX6" fmla="*/ 2767876 w 3225078"/>
              <a:gd name="connsiteY6" fmla="*/ 1696096 h 5578260"/>
              <a:gd name="connsiteX7" fmla="*/ 296942 w 3225078"/>
              <a:gd name="connsiteY7" fmla="*/ 1053958 h 5578260"/>
              <a:gd name="connsiteX8" fmla="*/ 296942 w 3225078"/>
              <a:gd name="connsiteY8" fmla="*/ 1053955 h 5578260"/>
              <a:gd name="connsiteX0" fmla="*/ 0 w 2928136"/>
              <a:gd name="connsiteY0" fmla="*/ 1053955 h 5578260"/>
              <a:gd name="connsiteX1" fmla="*/ 620013 w 2928136"/>
              <a:gd name="connsiteY1" fmla="*/ 1301228 h 5578260"/>
              <a:gd name="connsiteX2" fmla="*/ 690002 w 2928136"/>
              <a:gd name="connsiteY2" fmla="*/ 4740060 h 5578260"/>
              <a:gd name="connsiteX3" fmla="*/ 958067 w 2928136"/>
              <a:gd name="connsiteY3" fmla="*/ 1554822 h 5578260"/>
              <a:gd name="connsiteX4" fmla="*/ 2928136 w 2928136"/>
              <a:gd name="connsiteY4" fmla="*/ 107023 h 5578260"/>
              <a:gd name="connsiteX5" fmla="*/ 228600 w 2928136"/>
              <a:gd name="connsiteY5" fmla="*/ 2501761 h 5578260"/>
              <a:gd name="connsiteX6" fmla="*/ 2470934 w 2928136"/>
              <a:gd name="connsiteY6" fmla="*/ 1696096 h 5578260"/>
              <a:gd name="connsiteX7" fmla="*/ 0 w 2928136"/>
              <a:gd name="connsiteY7" fmla="*/ 1053958 h 5578260"/>
              <a:gd name="connsiteX8" fmla="*/ 0 w 2928136"/>
              <a:gd name="connsiteY8" fmla="*/ 1053955 h 5578260"/>
              <a:gd name="connsiteX0" fmla="*/ 493587 w 3421723"/>
              <a:gd name="connsiteY0" fmla="*/ 1053955 h 5578260"/>
              <a:gd name="connsiteX1" fmla="*/ 1113600 w 3421723"/>
              <a:gd name="connsiteY1" fmla="*/ 1301228 h 5578260"/>
              <a:gd name="connsiteX2" fmla="*/ 1183589 w 3421723"/>
              <a:gd name="connsiteY2" fmla="*/ 4740060 h 5578260"/>
              <a:gd name="connsiteX3" fmla="*/ 1451654 w 3421723"/>
              <a:gd name="connsiteY3" fmla="*/ 1554822 h 5578260"/>
              <a:gd name="connsiteX4" fmla="*/ 3421723 w 3421723"/>
              <a:gd name="connsiteY4" fmla="*/ 107023 h 5578260"/>
              <a:gd name="connsiteX5" fmla="*/ 722187 w 3421723"/>
              <a:gd name="connsiteY5" fmla="*/ 2501761 h 5578260"/>
              <a:gd name="connsiteX6" fmla="*/ 2964521 w 3421723"/>
              <a:gd name="connsiteY6" fmla="*/ 1696096 h 5578260"/>
              <a:gd name="connsiteX7" fmla="*/ 493587 w 3421723"/>
              <a:gd name="connsiteY7" fmla="*/ 1053958 h 5578260"/>
              <a:gd name="connsiteX8" fmla="*/ 493587 w 3421723"/>
              <a:gd name="connsiteY8" fmla="*/ 1053955 h 5578260"/>
              <a:gd name="connsiteX0" fmla="*/ 493587 w 3421723"/>
              <a:gd name="connsiteY0" fmla="*/ 1053955 h 5578260"/>
              <a:gd name="connsiteX1" fmla="*/ 1113600 w 3421723"/>
              <a:gd name="connsiteY1" fmla="*/ 1301228 h 5578260"/>
              <a:gd name="connsiteX2" fmla="*/ 1183589 w 3421723"/>
              <a:gd name="connsiteY2" fmla="*/ 4740060 h 5578260"/>
              <a:gd name="connsiteX3" fmla="*/ 1451654 w 3421723"/>
              <a:gd name="connsiteY3" fmla="*/ 1554822 h 5578260"/>
              <a:gd name="connsiteX4" fmla="*/ 3421723 w 3421723"/>
              <a:gd name="connsiteY4" fmla="*/ 107023 h 5578260"/>
              <a:gd name="connsiteX5" fmla="*/ 722187 w 3421723"/>
              <a:gd name="connsiteY5" fmla="*/ 2501761 h 5578260"/>
              <a:gd name="connsiteX6" fmla="*/ 2964521 w 3421723"/>
              <a:gd name="connsiteY6" fmla="*/ 1696096 h 5578260"/>
              <a:gd name="connsiteX7" fmla="*/ 493587 w 3421723"/>
              <a:gd name="connsiteY7" fmla="*/ 1053958 h 5578260"/>
              <a:gd name="connsiteX8" fmla="*/ 493587 w 3421723"/>
              <a:gd name="connsiteY8" fmla="*/ 1053955 h 5578260"/>
              <a:gd name="connsiteX0" fmla="*/ 0 w 2928136"/>
              <a:gd name="connsiteY0" fmla="*/ 1053955 h 5578260"/>
              <a:gd name="connsiteX1" fmla="*/ 690002 w 2928136"/>
              <a:gd name="connsiteY1" fmla="*/ 4740060 h 5578260"/>
              <a:gd name="connsiteX2" fmla="*/ 958067 w 2928136"/>
              <a:gd name="connsiteY2" fmla="*/ 1554822 h 5578260"/>
              <a:gd name="connsiteX3" fmla="*/ 2928136 w 2928136"/>
              <a:gd name="connsiteY3" fmla="*/ 107023 h 5578260"/>
              <a:gd name="connsiteX4" fmla="*/ 228600 w 2928136"/>
              <a:gd name="connsiteY4" fmla="*/ 2501761 h 5578260"/>
              <a:gd name="connsiteX5" fmla="*/ 2470934 w 2928136"/>
              <a:gd name="connsiteY5" fmla="*/ 1696096 h 5578260"/>
              <a:gd name="connsiteX6" fmla="*/ 0 w 2928136"/>
              <a:gd name="connsiteY6" fmla="*/ 1053958 h 5578260"/>
              <a:gd name="connsiteX7" fmla="*/ 0 w 2928136"/>
              <a:gd name="connsiteY7" fmla="*/ 1053955 h 5578260"/>
              <a:gd name="connsiteX0" fmla="*/ 0 w 2928136"/>
              <a:gd name="connsiteY0" fmla="*/ 1053955 h 5578260"/>
              <a:gd name="connsiteX1" fmla="*/ 690002 w 2928136"/>
              <a:gd name="connsiteY1" fmla="*/ 4740060 h 5578260"/>
              <a:gd name="connsiteX2" fmla="*/ 958067 w 2928136"/>
              <a:gd name="connsiteY2" fmla="*/ 1554822 h 5578260"/>
              <a:gd name="connsiteX3" fmla="*/ 2928136 w 2928136"/>
              <a:gd name="connsiteY3" fmla="*/ 107023 h 5578260"/>
              <a:gd name="connsiteX4" fmla="*/ 228600 w 2928136"/>
              <a:gd name="connsiteY4" fmla="*/ 2501761 h 5578260"/>
              <a:gd name="connsiteX5" fmla="*/ 2470934 w 2928136"/>
              <a:gd name="connsiteY5" fmla="*/ 1696096 h 5578260"/>
              <a:gd name="connsiteX6" fmla="*/ 0 w 2928136"/>
              <a:gd name="connsiteY6" fmla="*/ 1053958 h 5578260"/>
              <a:gd name="connsiteX7" fmla="*/ 0 w 2928136"/>
              <a:gd name="connsiteY7" fmla="*/ 1053955 h 5578260"/>
              <a:gd name="connsiteX0" fmla="*/ 0 w 2928136"/>
              <a:gd name="connsiteY0" fmla="*/ 1053955 h 5578260"/>
              <a:gd name="connsiteX1" fmla="*/ 690002 w 2928136"/>
              <a:gd name="connsiteY1" fmla="*/ 4740060 h 5578260"/>
              <a:gd name="connsiteX2" fmla="*/ 958067 w 2928136"/>
              <a:gd name="connsiteY2" fmla="*/ 1554822 h 5578260"/>
              <a:gd name="connsiteX3" fmla="*/ 2928136 w 2928136"/>
              <a:gd name="connsiteY3" fmla="*/ 107023 h 5578260"/>
              <a:gd name="connsiteX4" fmla="*/ 228600 w 2928136"/>
              <a:gd name="connsiteY4" fmla="*/ 2501761 h 5578260"/>
              <a:gd name="connsiteX5" fmla="*/ 2470934 w 2928136"/>
              <a:gd name="connsiteY5" fmla="*/ 1696096 h 5578260"/>
              <a:gd name="connsiteX6" fmla="*/ 0 w 2928136"/>
              <a:gd name="connsiteY6" fmla="*/ 1053958 h 5578260"/>
              <a:gd name="connsiteX7" fmla="*/ 0 w 2928136"/>
              <a:gd name="connsiteY7" fmla="*/ 1053955 h 5578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28136" h="5578260">
                <a:moveTo>
                  <a:pt x="0" y="1053955"/>
                </a:moveTo>
                <a:cubicBezTo>
                  <a:pt x="849961" y="667873"/>
                  <a:pt x="530324" y="4656582"/>
                  <a:pt x="690002" y="4740060"/>
                </a:cubicBezTo>
                <a:cubicBezTo>
                  <a:pt x="746344" y="4782326"/>
                  <a:pt x="625000" y="1780895"/>
                  <a:pt x="958067" y="1554822"/>
                </a:cubicBezTo>
                <a:cubicBezTo>
                  <a:pt x="1204042" y="2617693"/>
                  <a:pt x="2516314" y="0"/>
                  <a:pt x="2928136" y="107023"/>
                </a:cubicBezTo>
                <a:cubicBezTo>
                  <a:pt x="1435513" y="2045643"/>
                  <a:pt x="468189" y="5267469"/>
                  <a:pt x="228600" y="2501761"/>
                </a:cubicBezTo>
                <a:cubicBezTo>
                  <a:pt x="360324" y="5578260"/>
                  <a:pt x="2153781" y="2236695"/>
                  <a:pt x="2470934" y="1696096"/>
                </a:cubicBezTo>
                <a:cubicBezTo>
                  <a:pt x="429222" y="2772608"/>
                  <a:pt x="411822" y="1160981"/>
                  <a:pt x="0" y="1053958"/>
                </a:cubicBezTo>
                <a:lnTo>
                  <a:pt x="0" y="1053955"/>
                </a:lnTo>
                <a:close/>
              </a:path>
            </a:pathLst>
          </a:custGeom>
          <a:gradFill>
            <a:gsLst>
              <a:gs pos="25000">
                <a:schemeClr val="tx1"/>
              </a:gs>
              <a:gs pos="100000">
                <a:schemeClr val="tx1">
                  <a:lumMod val="75000"/>
                  <a:lumOff val="25000"/>
                </a:schemeClr>
              </a:gs>
            </a:gsLst>
            <a:lin ang="5400000" scaled="0"/>
          </a:gradFill>
          <a:ln>
            <a:noFill/>
          </a:ln>
          <a:effectLst>
            <a:outerShdw blurRad="63500" sx="101000" sy="101000" algn="ctr" rotWithShape="0">
              <a:schemeClr val="tx1">
                <a:lumMod val="75000"/>
                <a:lumOff val="25000"/>
                <a:alpha val="40000"/>
              </a:schemeClr>
            </a:outerShdw>
            <a:reflection blurRad="6350" stA="35000" endA="100" endPos="40000" dist="101600" dir="5400000" sy="-100000" algn="bl" rotWithShape="0"/>
          </a:effectLst>
          <a:scene3d>
            <a:camera prst="orthographicFront"/>
            <a:lightRig rig="morning" dir="t">
              <a:rot lat="0" lon="0" rev="12600000"/>
            </a:lightRig>
          </a:scene3d>
          <a:sp3d>
            <a:bevelT w="25400" h="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7" name="Group 32"/>
          <p:cNvGrpSpPr/>
          <p:nvPr/>
        </p:nvGrpSpPr>
        <p:grpSpPr>
          <a:xfrm>
            <a:off x="6941417" y="5105400"/>
            <a:ext cx="2238442" cy="2005669"/>
            <a:chOff x="2810256" y="4943398"/>
            <a:chExt cx="2238442" cy="2005669"/>
          </a:xfrm>
        </p:grpSpPr>
        <p:sp>
          <p:nvSpPr>
            <p:cNvPr id="10" name="Freeform 9"/>
            <p:cNvSpPr>
              <a:spLocks noChangeAspect="1"/>
            </p:cNvSpPr>
            <p:nvPr/>
          </p:nvSpPr>
          <p:spPr>
            <a:xfrm rot="6563566" flipH="1" flipV="1">
              <a:off x="2928137" y="5442737"/>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0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 name="Freeform 7"/>
            <p:cNvSpPr>
              <a:spLocks noChangeAspect="1"/>
            </p:cNvSpPr>
            <p:nvPr/>
          </p:nvSpPr>
          <p:spPr>
            <a:xfrm rot="6563566" flipH="1" flipV="1">
              <a:off x="3359071" y="4825517"/>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35000"/>
                  </a:schemeClr>
                </a:gs>
                <a:gs pos="100000">
                  <a:schemeClr val="tx1">
                    <a:alpha val="2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Freeform 8"/>
            <p:cNvSpPr>
              <a:spLocks noChangeAspect="1"/>
            </p:cNvSpPr>
            <p:nvPr/>
          </p:nvSpPr>
          <p:spPr>
            <a:xfrm rot="6563566" flipH="1" flipV="1">
              <a:off x="3613937" y="5236996"/>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5000"/>
                  </a:schemeClr>
                </a:gs>
                <a:gs pos="100000">
                  <a:schemeClr val="tx1">
                    <a:alpha val="1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Freeform 12"/>
            <p:cNvSpPr>
              <a:spLocks noChangeAspect="1"/>
            </p:cNvSpPr>
            <p:nvPr/>
          </p:nvSpPr>
          <p:spPr>
            <a:xfrm rot="6563566" flipH="1" flipV="1">
              <a:off x="3209136" y="5914804"/>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10000"/>
                  </a:schemeClr>
                </a:gs>
                <a:gs pos="100000">
                  <a:schemeClr val="tx1">
                    <a:alpha val="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Freeform 15"/>
            <p:cNvSpPr>
              <a:spLocks noChangeAspect="1"/>
            </p:cNvSpPr>
            <p:nvPr/>
          </p:nvSpPr>
          <p:spPr>
            <a:xfrm rot="6563566" flipH="1" flipV="1">
              <a:off x="4014435" y="565845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15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86790-5237-4EDF-B334-CB515150DAE6}"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65163"/>
            <a:ext cx="1411288" cy="54610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1989138" y="665163"/>
            <a:ext cx="4487862" cy="5461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86790-5237-4EDF-B334-CB515150DAE6}"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5886790-5237-4EDF-B334-CB515150DAE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538413"/>
            <a:ext cx="6665913" cy="1362075"/>
          </a:xfrm>
        </p:spPr>
        <p:txBody>
          <a:bodyPr vert="horz" lIns="91440" tIns="45720" rIns="91440" bIns="45720" rtlCol="0" anchor="b" anchorCtr="0">
            <a:normAutofit/>
          </a:bodyPr>
          <a:lstStyle>
            <a:lvl1pPr algn="r" defTabSz="914400" rtl="0" eaLnBrk="1" latinLnBrk="0" hangingPunct="1">
              <a:spcBef>
                <a:spcPct val="0"/>
              </a:spcBef>
              <a:buNone/>
              <a:defRPr sz="3600" kern="1200">
                <a:gradFill>
                  <a:gsLst>
                    <a:gs pos="0">
                      <a:schemeClr val="tx1">
                        <a:alpha val="90000"/>
                      </a:schemeClr>
                    </a:gs>
                    <a:gs pos="50000">
                      <a:schemeClr val="tx1">
                        <a:lumMod val="75000"/>
                        <a:lumOff val="25000"/>
                        <a:alpha val="90000"/>
                      </a:schemeClr>
                    </a:gs>
                    <a:gs pos="100000">
                      <a:schemeClr val="tx1">
                        <a:lumMod val="50000"/>
                        <a:lumOff val="50000"/>
                        <a:alpha val="90000"/>
                      </a:schemeClr>
                    </a:gs>
                  </a:gsLst>
                  <a:lin ang="5400000" scaled="0"/>
                </a:gra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3352799" y="3910013"/>
            <a:ext cx="4532313" cy="814387"/>
          </a:xfrm>
        </p:spPr>
        <p:txBody>
          <a:bodyPr vert="horz" lIns="91440" tIns="45720" rIns="91440" bIns="45720" rtlCol="0">
            <a:normAutofit/>
          </a:bodyPr>
          <a:lstStyle>
            <a:lvl1pPr marL="0" indent="0" algn="r" defTabSz="914400" rtl="0" eaLnBrk="1" latinLnBrk="0" hangingPunct="1">
              <a:spcBef>
                <a:spcPts val="2000"/>
              </a:spcBef>
              <a:buClr>
                <a:schemeClr val="tx1"/>
              </a:buClr>
              <a:buSzPct val="80000"/>
              <a:buFont typeface="Wingdings" pitchFamily="2" charset="2"/>
              <a:buNone/>
              <a:defRPr sz="1800" kern="1200" spc="100" baseline="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525768"/>
            <a:ext cx="2133600" cy="256032"/>
          </a:xfrm>
        </p:spPr>
        <p:txBody>
          <a:bodyPr/>
          <a:lstStyle>
            <a:lvl1pPr algn="l">
              <a:defRPr/>
            </a:lvl1pPr>
          </a:lstStyle>
          <a:p>
            <a:fld id="{C9636493-25B6-4A25-AC72-EBA1879A37D1}" type="datetimeFigureOut">
              <a:rPr lang="en-GB" smtClean="0"/>
              <a:pPr/>
              <a:t>29/06/2013</a:t>
            </a:fld>
            <a:endParaRPr lang="en-GB"/>
          </a:p>
        </p:txBody>
      </p:sp>
      <p:sp>
        <p:nvSpPr>
          <p:cNvPr id="5" name="Footer Placeholder 4"/>
          <p:cNvSpPr>
            <a:spLocks noGrp="1"/>
          </p:cNvSpPr>
          <p:nvPr>
            <p:ph type="ftr" sz="quarter" idx="11"/>
          </p:nvPr>
        </p:nvSpPr>
        <p:spPr>
          <a:xfrm>
            <a:off x="457200" y="6261309"/>
            <a:ext cx="2895600" cy="255494"/>
          </a:xfrm>
        </p:spPr>
        <p:txBody>
          <a:bodyPr/>
          <a:lstStyle/>
          <a:p>
            <a:endParaRPr lang="en-GB"/>
          </a:p>
        </p:txBody>
      </p:sp>
      <p:sp>
        <p:nvSpPr>
          <p:cNvPr id="6" name="Slide Number Placeholder 5"/>
          <p:cNvSpPr>
            <a:spLocks noGrp="1"/>
          </p:cNvSpPr>
          <p:nvPr>
            <p:ph type="sldNum" sz="quarter" idx="12"/>
          </p:nvPr>
        </p:nvSpPr>
        <p:spPr>
          <a:xfrm>
            <a:off x="8028432" y="6208059"/>
            <a:ext cx="1048872" cy="685800"/>
          </a:xfrm>
        </p:spPr>
        <p:txBody>
          <a:bodyPr/>
          <a:lstStyle/>
          <a:p>
            <a:fld id="{35886790-5237-4EDF-B334-CB515150DAE6}" type="slidenum">
              <a:rPr lang="en-GB" smtClean="0"/>
              <a:pPr/>
              <a:t>‹#›</a:t>
            </a:fld>
            <a:endParaRPr lang="en-GB"/>
          </a:p>
        </p:txBody>
      </p:sp>
      <p:sp>
        <p:nvSpPr>
          <p:cNvPr id="7" name="Freeform 6"/>
          <p:cNvSpPr/>
          <p:nvPr/>
        </p:nvSpPr>
        <p:spPr>
          <a:xfrm rot="5400000" flipH="1" flipV="1">
            <a:off x="5782442" y="1304158"/>
            <a:ext cx="4208515" cy="3124199"/>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2685372 w 6756508"/>
              <a:gd name="connsiteY0" fmla="*/ 2531921 h 5551239"/>
              <a:gd name="connsiteX1" fmla="*/ 3643439 w 6756508"/>
              <a:gd name="connsiteY1" fmla="*/ 3032788 h 5551239"/>
              <a:gd name="connsiteX2" fmla="*/ 6756508 w 6756508"/>
              <a:gd name="connsiteY2" fmla="*/ 2423189 h 5551239"/>
              <a:gd name="connsiteX3" fmla="*/ 0 w 6756508"/>
              <a:gd name="connsiteY3" fmla="*/ 2498978 h 5551239"/>
              <a:gd name="connsiteX4" fmla="*/ 5384906 w 6756508"/>
              <a:gd name="connsiteY4" fmla="*/ 3174062 h 5551239"/>
              <a:gd name="connsiteX5" fmla="*/ 2685372 w 6756508"/>
              <a:gd name="connsiteY5" fmla="*/ 2531924 h 5551239"/>
              <a:gd name="connsiteX6" fmla="*/ 2685372 w 6756508"/>
              <a:gd name="connsiteY6" fmla="*/ 2531921 h 5551239"/>
              <a:gd name="connsiteX0" fmla="*/ 2685372 w 6756508"/>
              <a:gd name="connsiteY0" fmla="*/ 2531921 h 5663722"/>
              <a:gd name="connsiteX1" fmla="*/ 3643439 w 6756508"/>
              <a:gd name="connsiteY1" fmla="*/ 3032788 h 5663722"/>
              <a:gd name="connsiteX2" fmla="*/ 6756508 w 6756508"/>
              <a:gd name="connsiteY2" fmla="*/ 2423189 h 5663722"/>
              <a:gd name="connsiteX3" fmla="*/ 0 w 6756508"/>
              <a:gd name="connsiteY3" fmla="*/ 2498978 h 5663722"/>
              <a:gd name="connsiteX4" fmla="*/ 5384906 w 6756508"/>
              <a:gd name="connsiteY4" fmla="*/ 3174062 h 5663722"/>
              <a:gd name="connsiteX5" fmla="*/ 2685372 w 6756508"/>
              <a:gd name="connsiteY5" fmla="*/ 2531924 h 5663722"/>
              <a:gd name="connsiteX6" fmla="*/ 2685372 w 6756508"/>
              <a:gd name="connsiteY6" fmla="*/ 2531921 h 5663722"/>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 name="connsiteX0" fmla="*/ 2685372 w 6756508"/>
              <a:gd name="connsiteY0" fmla="*/ 1071887 h 4203685"/>
              <a:gd name="connsiteX1" fmla="*/ 3643439 w 6756508"/>
              <a:gd name="connsiteY1" fmla="*/ 1572751 h 4203685"/>
              <a:gd name="connsiteX2" fmla="*/ 6756508 w 6756508"/>
              <a:gd name="connsiteY2" fmla="*/ 963152 h 4203685"/>
              <a:gd name="connsiteX3" fmla="*/ 0 w 6756508"/>
              <a:gd name="connsiteY3" fmla="*/ 1038941 h 4203685"/>
              <a:gd name="connsiteX4" fmla="*/ 5384906 w 6756508"/>
              <a:gd name="connsiteY4" fmla="*/ 1714025 h 4203685"/>
              <a:gd name="connsiteX5" fmla="*/ 2685372 w 6756508"/>
              <a:gd name="connsiteY5" fmla="*/ 1071887 h 4203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56508" h="4203685">
                <a:moveTo>
                  <a:pt x="2685372" y="1071887"/>
                </a:moveTo>
                <a:cubicBezTo>
                  <a:pt x="3004728" y="1238842"/>
                  <a:pt x="3929746" y="843385"/>
                  <a:pt x="3643439" y="1572751"/>
                </a:cubicBezTo>
                <a:cubicBezTo>
                  <a:pt x="5291114" y="2384738"/>
                  <a:pt x="5802321" y="0"/>
                  <a:pt x="6756508" y="963152"/>
                </a:cubicBezTo>
                <a:cubicBezTo>
                  <a:pt x="5263885" y="2901772"/>
                  <a:pt x="583602" y="3607661"/>
                  <a:pt x="0" y="1038941"/>
                </a:cubicBezTo>
                <a:cubicBezTo>
                  <a:pt x="438400" y="4203685"/>
                  <a:pt x="5067753" y="2254624"/>
                  <a:pt x="5384906" y="1714025"/>
                </a:cubicBezTo>
                <a:cubicBezTo>
                  <a:pt x="4622906" y="1421925"/>
                  <a:pt x="3135294" y="1178910"/>
                  <a:pt x="2685372" y="1071887"/>
                </a:cubicBezTo>
                <a:close/>
              </a:path>
            </a:pathLst>
          </a:custGeom>
          <a:gradFill>
            <a:gsLst>
              <a:gs pos="25000">
                <a:schemeClr val="tx1"/>
              </a:gs>
              <a:gs pos="100000">
                <a:schemeClr val="tx1">
                  <a:lumMod val="75000"/>
                  <a:lumOff val="25000"/>
                </a:schemeClr>
              </a:gs>
            </a:gsLst>
            <a:lin ang="5400000" scaled="0"/>
          </a:gradFill>
          <a:ln>
            <a:noFill/>
          </a:ln>
          <a:effectLst>
            <a:outerShdw blurRad="63500" sx="101000" sy="101000" algn="ctr" rotWithShape="0">
              <a:schemeClr val="tx1">
                <a:lumMod val="75000"/>
                <a:lumOff val="25000"/>
                <a:alpha val="40000"/>
              </a:schemeClr>
            </a:outerShdw>
            <a:reflection blurRad="12050" stA="35000" endA="100" endPos="40000" dist="101600" dir="5400000" sy="-100000" algn="bl" rotWithShape="0"/>
          </a:effectLst>
          <a:scene3d>
            <a:camera prst="orthographicFront"/>
            <a:lightRig rig="morning" dir="t">
              <a:rot lat="0" lon="0" rev="6000000"/>
            </a:lightRig>
          </a:scene3d>
          <a:sp3d>
            <a:bevelT w="25400" h="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199" y="76200"/>
            <a:ext cx="6803679" cy="1371600"/>
          </a:xfrm>
        </p:spPr>
        <p:txBody>
          <a:bodyPr/>
          <a:lstStyle/>
          <a:p>
            <a:r>
              <a:rPr lang="en-US" smtClean="0"/>
              <a:t>Click to edit Master title style</a:t>
            </a:r>
            <a:endParaRPr/>
          </a:p>
        </p:txBody>
      </p:sp>
      <p:sp>
        <p:nvSpPr>
          <p:cNvPr id="3" name="Content Placeholder 2"/>
          <p:cNvSpPr>
            <a:spLocks noGrp="1"/>
          </p:cNvSpPr>
          <p:nvPr>
            <p:ph sz="half" idx="1"/>
          </p:nvPr>
        </p:nvSpPr>
        <p:spPr>
          <a:xfrm>
            <a:off x="1737360" y="1755648"/>
            <a:ext cx="3063240" cy="4394327"/>
          </a:xfrm>
        </p:spPr>
        <p:txBody>
          <a:bodyPr>
            <a:normAutofit/>
          </a:bodyPr>
          <a:lstStyle>
            <a:lvl1pPr>
              <a:defRPr sz="1800"/>
            </a:lvl1pPr>
            <a:lvl2pPr>
              <a:defRPr sz="1600"/>
            </a:lvl2pPr>
            <a:lvl3pPr>
              <a:defRPr sz="1600"/>
            </a:lvl3pPr>
            <a:lvl4pPr>
              <a:defRPr sz="1600"/>
            </a:lvl4pPr>
            <a:lvl5pPr>
              <a:defRPr sz="1600"/>
            </a:lvl5pPr>
            <a:lvl6pPr>
              <a:defRPr sz="1600" baseline="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959638" y="1755648"/>
            <a:ext cx="3063240" cy="4394327"/>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886790-5237-4EDF-B334-CB515150DAE6}"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851660" y="1722279"/>
            <a:ext cx="2834640" cy="639762"/>
          </a:xfrm>
        </p:spPr>
        <p:txBody>
          <a:bodyPr anchor="ctr" anchorCtr="0">
            <a:noAutofit/>
          </a:bodyPr>
          <a:lstStyle>
            <a:lvl1pPr marL="0" indent="0" algn="ctr">
              <a:buNone/>
              <a:defRPr sz="2000" b="1">
                <a:gradFill>
                  <a:gsLst>
                    <a:gs pos="0">
                      <a:schemeClr val="tx1"/>
                    </a:gs>
                    <a:gs pos="100000">
                      <a:schemeClr val="tx1">
                        <a:lumMod val="75000"/>
                        <a:lumOff val="25000"/>
                      </a:schemeClr>
                    </a:gs>
                  </a:gsLst>
                  <a:lin ang="54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073938" y="1722279"/>
            <a:ext cx="2834640" cy="639762"/>
          </a:xfrm>
        </p:spPr>
        <p:txBody>
          <a:bodyPr vert="horz" lIns="91440" tIns="45720" rIns="91440" bIns="45720" rtlCol="0" anchor="ctr" anchorCtr="0">
            <a:noAutofit/>
          </a:bodyPr>
          <a:lstStyle>
            <a:lvl1pPr marL="0" indent="0" algn="ctr">
              <a:buNone/>
              <a:defRPr sz="2000" b="1" kern="1200">
                <a:gradFill>
                  <a:gsLst>
                    <a:gs pos="0">
                      <a:schemeClr val="tx1"/>
                    </a:gs>
                    <a:gs pos="100000">
                      <a:schemeClr val="tx1">
                        <a:lumMod val="75000"/>
                        <a:lumOff val="25000"/>
                      </a:schemeClr>
                    </a:gs>
                  </a:gsLst>
                  <a:lin ang="5400000" scaled="0"/>
                </a:gra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ts val="2000"/>
              </a:spcBef>
              <a:buClr>
                <a:schemeClr val="tx1"/>
              </a:buClr>
              <a:buSzPct val="80000"/>
              <a:buFont typeface="Wingdings" pitchFamily="2" charset="2"/>
              <a:buNone/>
            </a:pPr>
            <a:r>
              <a:rPr lang="en-US" smtClean="0"/>
              <a:t>Click to edit Master text styles</a:t>
            </a:r>
          </a:p>
        </p:txBody>
      </p:sp>
      <p:sp>
        <p:nvSpPr>
          <p:cNvPr id="10" name="Freeform 9"/>
          <p:cNvSpPr/>
          <p:nvPr/>
        </p:nvSpPr>
        <p:spPr>
          <a:xfrm>
            <a:off x="1737360" y="2423160"/>
            <a:ext cx="3063240" cy="45720"/>
          </a:xfrm>
          <a:custGeom>
            <a:avLst/>
            <a:gdLst>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5728260">
                <a:moveTo>
                  <a:pt x="134471" y="125506"/>
                </a:moveTo>
                <a:cubicBezTo>
                  <a:pt x="1456765" y="327212"/>
                  <a:pt x="2770095" y="0"/>
                  <a:pt x="4020671" y="125506"/>
                </a:cubicBezTo>
                <a:cubicBezTo>
                  <a:pt x="4114800" y="1963271"/>
                  <a:pt x="3859306" y="3756212"/>
                  <a:pt x="4020671" y="5611906"/>
                </a:cubicBezTo>
                <a:cubicBezTo>
                  <a:pt x="2792506" y="5459319"/>
                  <a:pt x="1425389" y="5728260"/>
                  <a:pt x="134471" y="5611906"/>
                </a:cubicBezTo>
                <a:cubicBezTo>
                  <a:pt x="0" y="3818965"/>
                  <a:pt x="313765" y="1963271"/>
                  <a:pt x="134471" y="125506"/>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Freeform 10"/>
          <p:cNvSpPr/>
          <p:nvPr/>
        </p:nvSpPr>
        <p:spPr>
          <a:xfrm>
            <a:off x="4959638" y="2423160"/>
            <a:ext cx="3063240" cy="45720"/>
          </a:xfrm>
          <a:custGeom>
            <a:avLst/>
            <a:gdLst>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5728260">
                <a:moveTo>
                  <a:pt x="134471" y="125506"/>
                </a:moveTo>
                <a:cubicBezTo>
                  <a:pt x="1456765" y="327212"/>
                  <a:pt x="2770095" y="0"/>
                  <a:pt x="4020671" y="125506"/>
                </a:cubicBezTo>
                <a:cubicBezTo>
                  <a:pt x="4114800" y="1963271"/>
                  <a:pt x="3859306" y="3756212"/>
                  <a:pt x="4020671" y="5611906"/>
                </a:cubicBezTo>
                <a:cubicBezTo>
                  <a:pt x="2792506" y="5459319"/>
                  <a:pt x="1425389" y="5728260"/>
                  <a:pt x="134471" y="5611906"/>
                </a:cubicBezTo>
                <a:cubicBezTo>
                  <a:pt x="0" y="3818965"/>
                  <a:pt x="313765" y="1963271"/>
                  <a:pt x="134471" y="125506"/>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 name="Title 1"/>
          <p:cNvSpPr>
            <a:spLocks noGrp="1"/>
          </p:cNvSpPr>
          <p:nvPr>
            <p:ph type="title"/>
          </p:nvPr>
        </p:nvSpPr>
        <p:spPr>
          <a:xfrm>
            <a:off x="1219199" y="76200"/>
            <a:ext cx="6803679" cy="1371600"/>
          </a:xfrm>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1737360" y="2590799"/>
            <a:ext cx="3063240" cy="3535363"/>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Content Placeholder 5"/>
          <p:cNvSpPr>
            <a:spLocks noGrp="1"/>
          </p:cNvSpPr>
          <p:nvPr>
            <p:ph sz="quarter" idx="4"/>
          </p:nvPr>
        </p:nvSpPr>
        <p:spPr>
          <a:xfrm>
            <a:off x="4959638" y="2590799"/>
            <a:ext cx="3063240" cy="3535363"/>
          </a:xfrm>
        </p:spPr>
        <p:txBody>
          <a:bodyPr>
            <a:normAutofit/>
          </a:bodyPr>
          <a:lstStyle>
            <a:lvl1pPr>
              <a:defRPr sz="18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5886790-5237-4EDF-B334-CB515150DAE6}"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5886790-5237-4EDF-B334-CB515150DAE6}" type="slidenum">
              <a:rPr lang="en-GB" smtClean="0"/>
              <a:pPr/>
              <a:t>‹#›</a:t>
            </a:fld>
            <a:endParaRPr lang="en-GB"/>
          </a:p>
        </p:txBody>
      </p:sp>
      <p:grpSp>
        <p:nvGrpSpPr>
          <p:cNvPr id="6" name="Group 5"/>
          <p:cNvGrpSpPr/>
          <p:nvPr/>
        </p:nvGrpSpPr>
        <p:grpSpPr>
          <a:xfrm>
            <a:off x="7339001" y="5311513"/>
            <a:ext cx="1837944" cy="1533602"/>
            <a:chOff x="7339001" y="5311513"/>
            <a:chExt cx="1837944" cy="1533602"/>
          </a:xfrm>
        </p:grpSpPr>
        <p:sp>
          <p:nvSpPr>
            <p:cNvPr id="7" name="Freeform 6"/>
            <p:cNvSpPr>
              <a:spLocks noChangeAspect="1"/>
            </p:cNvSpPr>
            <p:nvPr/>
          </p:nvSpPr>
          <p:spPr>
            <a:xfrm rot="6563566" flipH="1" flipV="1">
              <a:off x="7456882" y="581085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0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 name="Freeform 7"/>
            <p:cNvSpPr>
              <a:spLocks noChangeAspect="1"/>
            </p:cNvSpPr>
            <p:nvPr/>
          </p:nvSpPr>
          <p:spPr>
            <a:xfrm rot="6563566" flipH="1" flipV="1">
              <a:off x="7887816" y="519363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35000"/>
                  </a:schemeClr>
                </a:gs>
                <a:gs pos="100000">
                  <a:schemeClr val="tx1">
                    <a:alpha val="2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Freeform 8"/>
            <p:cNvSpPr>
              <a:spLocks noChangeAspect="1"/>
            </p:cNvSpPr>
            <p:nvPr/>
          </p:nvSpPr>
          <p:spPr>
            <a:xfrm rot="6563566" flipH="1" flipV="1">
              <a:off x="8142682" y="5605111"/>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5000"/>
                  </a:schemeClr>
                </a:gs>
                <a:gs pos="100000">
                  <a:schemeClr val="tx1">
                    <a:alpha val="1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5886790-5237-4EDF-B334-CB515150DAE6}" type="slidenum">
              <a:rPr lang="en-GB" smtClean="0"/>
              <a:pPr/>
              <a:t>‹#›</a:t>
            </a:fld>
            <a:endParaRPr lang="en-GB"/>
          </a:p>
        </p:txBody>
      </p:sp>
      <p:grpSp>
        <p:nvGrpSpPr>
          <p:cNvPr id="8" name="Group 7"/>
          <p:cNvGrpSpPr/>
          <p:nvPr/>
        </p:nvGrpSpPr>
        <p:grpSpPr>
          <a:xfrm>
            <a:off x="7339001" y="5311513"/>
            <a:ext cx="1837944" cy="1533602"/>
            <a:chOff x="7339001" y="5311513"/>
            <a:chExt cx="1837944" cy="1533602"/>
          </a:xfrm>
        </p:grpSpPr>
        <p:sp>
          <p:nvSpPr>
            <p:cNvPr id="5" name="Freeform 4"/>
            <p:cNvSpPr>
              <a:spLocks noChangeAspect="1"/>
            </p:cNvSpPr>
            <p:nvPr/>
          </p:nvSpPr>
          <p:spPr>
            <a:xfrm rot="6563566" flipH="1" flipV="1">
              <a:off x="7456882" y="581085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0000"/>
                  </a:schemeClr>
                </a:gs>
                <a:gs pos="100000">
                  <a:schemeClr val="tx1">
                    <a:alpha val="5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 name="Freeform 5"/>
            <p:cNvSpPr>
              <a:spLocks noChangeAspect="1"/>
            </p:cNvSpPr>
            <p:nvPr/>
          </p:nvSpPr>
          <p:spPr>
            <a:xfrm rot="6563566" flipH="1" flipV="1">
              <a:off x="7887816" y="5193632"/>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35000"/>
                  </a:schemeClr>
                </a:gs>
                <a:gs pos="100000">
                  <a:schemeClr val="tx1">
                    <a:alpha val="2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 name="Freeform 6"/>
            <p:cNvSpPr>
              <a:spLocks noChangeAspect="1"/>
            </p:cNvSpPr>
            <p:nvPr/>
          </p:nvSpPr>
          <p:spPr>
            <a:xfrm rot="6563566" flipH="1" flipV="1">
              <a:off x="8142682" y="5605111"/>
              <a:ext cx="916382" cy="1152144"/>
            </a:xfrm>
            <a:custGeom>
              <a:avLst/>
              <a:gdLst>
                <a:gd name="connsiteX0" fmla="*/ 0 w 3657600"/>
                <a:gd name="connsiteY0" fmla="*/ 685800 h 1371600"/>
                <a:gd name="connsiteX1" fmla="*/ 1186667 w 3657600"/>
                <a:gd name="connsiteY1" fmla="*/ 43667 h 1371600"/>
                <a:gd name="connsiteX2" fmla="*/ 1828801 w 3657600"/>
                <a:gd name="connsiteY2" fmla="*/ 2 h 1371600"/>
                <a:gd name="connsiteX3" fmla="*/ 2470936 w 3657600"/>
                <a:gd name="connsiteY3" fmla="*/ 43668 h 1371600"/>
                <a:gd name="connsiteX4" fmla="*/ 3657600 w 3657600"/>
                <a:gd name="connsiteY4" fmla="*/ 685806 h 1371600"/>
                <a:gd name="connsiteX5" fmla="*/ 2470934 w 3657600"/>
                <a:gd name="connsiteY5" fmla="*/ 1327941 h 1371600"/>
                <a:gd name="connsiteX6" fmla="*/ 1828799 w 3657600"/>
                <a:gd name="connsiteY6" fmla="*/ 1371606 h 1371600"/>
                <a:gd name="connsiteX7" fmla="*/ 1186664 w 3657600"/>
                <a:gd name="connsiteY7" fmla="*/ 1327940 h 1371600"/>
                <a:gd name="connsiteX8" fmla="*/ 0 w 3657600"/>
                <a:gd name="connsiteY8" fmla="*/ 685803 h 1371600"/>
                <a:gd name="connsiteX9" fmla="*/ 0 w 3657600"/>
                <a:gd name="connsiteY9" fmla="*/ 685800 h 1371600"/>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761447 h 1447253"/>
                <a:gd name="connsiteX1" fmla="*/ 1186670 w 3672351"/>
                <a:gd name="connsiteY1" fmla="*/ 119314 h 1447253"/>
                <a:gd name="connsiteX2" fmla="*/ 1828804 w 3672351"/>
                <a:gd name="connsiteY2" fmla="*/ 75649 h 1447253"/>
                <a:gd name="connsiteX3" fmla="*/ 2470939 w 3672351"/>
                <a:gd name="connsiteY3" fmla="*/ 119315 h 1447253"/>
                <a:gd name="connsiteX4" fmla="*/ 2559427 w 3672351"/>
                <a:gd name="connsiteY4" fmla="*/ 107023 h 1447253"/>
                <a:gd name="connsiteX5" fmla="*/ 3657603 w 3672351"/>
                <a:gd name="connsiteY5" fmla="*/ 761453 h 1447253"/>
                <a:gd name="connsiteX6" fmla="*/ 2470937 w 3672351"/>
                <a:gd name="connsiteY6" fmla="*/ 1403588 h 1447253"/>
                <a:gd name="connsiteX7" fmla="*/ 1828802 w 3672351"/>
                <a:gd name="connsiteY7" fmla="*/ 1447253 h 1447253"/>
                <a:gd name="connsiteX8" fmla="*/ 1186667 w 3672351"/>
                <a:gd name="connsiteY8" fmla="*/ 1403587 h 1447253"/>
                <a:gd name="connsiteX9" fmla="*/ 3 w 3672351"/>
                <a:gd name="connsiteY9" fmla="*/ 761450 h 1447253"/>
                <a:gd name="connsiteX10" fmla="*/ 3 w 3672351"/>
                <a:gd name="connsiteY10" fmla="*/ 761447 h 1447253"/>
                <a:gd name="connsiteX0" fmla="*/ 3 w 3672351"/>
                <a:gd name="connsiteY0" fmla="*/ 685798 h 2004163"/>
                <a:gd name="connsiteX1" fmla="*/ 1186670 w 3672351"/>
                <a:gd name="connsiteY1" fmla="*/ 43665 h 2004163"/>
                <a:gd name="connsiteX2" fmla="*/ 1828804 w 3672351"/>
                <a:gd name="connsiteY2" fmla="*/ 0 h 2004163"/>
                <a:gd name="connsiteX3" fmla="*/ 2470939 w 3672351"/>
                <a:gd name="connsiteY3" fmla="*/ 43666 h 2004163"/>
                <a:gd name="connsiteX4" fmla="*/ 2559427 w 3672351"/>
                <a:gd name="connsiteY4" fmla="*/ 31374 h 2004163"/>
                <a:gd name="connsiteX5" fmla="*/ 3657603 w 3672351"/>
                <a:gd name="connsiteY5" fmla="*/ 685804 h 2004163"/>
                <a:gd name="connsiteX6" fmla="*/ 2470937 w 3672351"/>
                <a:gd name="connsiteY6" fmla="*/ 1327939 h 2004163"/>
                <a:gd name="connsiteX7" fmla="*/ 1828802 w 3672351"/>
                <a:gd name="connsiteY7" fmla="*/ 1371604 h 2004163"/>
                <a:gd name="connsiteX8" fmla="*/ 1186667 w 3672351"/>
                <a:gd name="connsiteY8" fmla="*/ 1327938 h 2004163"/>
                <a:gd name="connsiteX9" fmla="*/ 3 w 3672351"/>
                <a:gd name="connsiteY9" fmla="*/ 685801 h 2004163"/>
                <a:gd name="connsiteX10" fmla="*/ 3 w 3672351"/>
                <a:gd name="connsiteY10" fmla="*/ 685798 h 2004163"/>
                <a:gd name="connsiteX0" fmla="*/ 3 w 3657603"/>
                <a:gd name="connsiteY0" fmla="*/ 756433 h 1442239"/>
                <a:gd name="connsiteX1" fmla="*/ 1186670 w 3657603"/>
                <a:gd name="connsiteY1" fmla="*/ 114300 h 1442239"/>
                <a:gd name="connsiteX2" fmla="*/ 1828804 w 3657603"/>
                <a:gd name="connsiteY2" fmla="*/ 70635 h 1442239"/>
                <a:gd name="connsiteX3" fmla="*/ 2470939 w 3657603"/>
                <a:gd name="connsiteY3" fmla="*/ 114301 h 1442239"/>
                <a:gd name="connsiteX4" fmla="*/ 3657603 w 3657603"/>
                <a:gd name="connsiteY4" fmla="*/ 756439 h 1442239"/>
                <a:gd name="connsiteX5" fmla="*/ 2470937 w 3657603"/>
                <a:gd name="connsiteY5" fmla="*/ 1398574 h 1442239"/>
                <a:gd name="connsiteX6" fmla="*/ 1828802 w 3657603"/>
                <a:gd name="connsiteY6" fmla="*/ 1442239 h 1442239"/>
                <a:gd name="connsiteX7" fmla="*/ 1186667 w 3657603"/>
                <a:gd name="connsiteY7" fmla="*/ 1398573 h 1442239"/>
                <a:gd name="connsiteX8" fmla="*/ 3 w 3657603"/>
                <a:gd name="connsiteY8" fmla="*/ 756436 h 1442239"/>
                <a:gd name="connsiteX9" fmla="*/ 3 w 3657603"/>
                <a:gd name="connsiteY9" fmla="*/ 756433 h 1442239"/>
                <a:gd name="connsiteX0" fmla="*/ 527758 w 4185358"/>
                <a:gd name="connsiteY0" fmla="*/ 756433 h 1442239"/>
                <a:gd name="connsiteX1" fmla="*/ 1714425 w 4185358"/>
                <a:gd name="connsiteY1" fmla="*/ 114300 h 1442239"/>
                <a:gd name="connsiteX2" fmla="*/ 2356559 w 4185358"/>
                <a:gd name="connsiteY2" fmla="*/ 70635 h 1442239"/>
                <a:gd name="connsiteX3" fmla="*/ 2998694 w 4185358"/>
                <a:gd name="connsiteY3" fmla="*/ 114301 h 1442239"/>
                <a:gd name="connsiteX4" fmla="*/ 4185358 w 4185358"/>
                <a:gd name="connsiteY4" fmla="*/ 756439 h 1442239"/>
                <a:gd name="connsiteX5" fmla="*/ 2998692 w 4185358"/>
                <a:gd name="connsiteY5" fmla="*/ 1398574 h 1442239"/>
                <a:gd name="connsiteX6" fmla="*/ 2356557 w 4185358"/>
                <a:gd name="connsiteY6" fmla="*/ 1442239 h 1442239"/>
                <a:gd name="connsiteX7" fmla="*/ 1714422 w 4185358"/>
                <a:gd name="connsiteY7" fmla="*/ 1398573 h 1442239"/>
                <a:gd name="connsiteX8" fmla="*/ 527758 w 4185358"/>
                <a:gd name="connsiteY8" fmla="*/ 756436 h 1442239"/>
                <a:gd name="connsiteX9" fmla="*/ 527758 w 4185358"/>
                <a:gd name="connsiteY9" fmla="*/ 756433 h 1442239"/>
                <a:gd name="connsiteX0" fmla="*/ 527758 w 4185358"/>
                <a:gd name="connsiteY0" fmla="*/ 685798 h 1731271"/>
                <a:gd name="connsiteX1" fmla="*/ 1714425 w 4185358"/>
                <a:gd name="connsiteY1" fmla="*/ 43665 h 1731271"/>
                <a:gd name="connsiteX2" fmla="*/ 2356559 w 4185358"/>
                <a:gd name="connsiteY2" fmla="*/ 0 h 1731271"/>
                <a:gd name="connsiteX3" fmla="*/ 2998694 w 4185358"/>
                <a:gd name="connsiteY3" fmla="*/ 43666 h 1731271"/>
                <a:gd name="connsiteX4" fmla="*/ 4185358 w 4185358"/>
                <a:gd name="connsiteY4" fmla="*/ 685804 h 1731271"/>
                <a:gd name="connsiteX5" fmla="*/ 2998692 w 4185358"/>
                <a:gd name="connsiteY5" fmla="*/ 1327939 h 1731271"/>
                <a:gd name="connsiteX6" fmla="*/ 2356557 w 4185358"/>
                <a:gd name="connsiteY6" fmla="*/ 1371604 h 1731271"/>
                <a:gd name="connsiteX7" fmla="*/ 1714422 w 4185358"/>
                <a:gd name="connsiteY7" fmla="*/ 1327938 h 1731271"/>
                <a:gd name="connsiteX8" fmla="*/ 527758 w 4185358"/>
                <a:gd name="connsiteY8" fmla="*/ 685801 h 1731271"/>
                <a:gd name="connsiteX9" fmla="*/ 527758 w 4185358"/>
                <a:gd name="connsiteY9" fmla="*/ 685798 h 1731271"/>
                <a:gd name="connsiteX0" fmla="*/ 1174716 w 4832316"/>
                <a:gd name="connsiteY0" fmla="*/ 685798 h 2451847"/>
                <a:gd name="connsiteX1" fmla="*/ 2361383 w 4832316"/>
                <a:gd name="connsiteY1" fmla="*/ 43665 h 2451847"/>
                <a:gd name="connsiteX2" fmla="*/ 3003517 w 4832316"/>
                <a:gd name="connsiteY2" fmla="*/ 0 h 2451847"/>
                <a:gd name="connsiteX3" fmla="*/ 3645652 w 4832316"/>
                <a:gd name="connsiteY3" fmla="*/ 43666 h 2451847"/>
                <a:gd name="connsiteX4" fmla="*/ 4832316 w 4832316"/>
                <a:gd name="connsiteY4" fmla="*/ 685804 h 2451847"/>
                <a:gd name="connsiteX5" fmla="*/ 3645650 w 4832316"/>
                <a:gd name="connsiteY5" fmla="*/ 1327939 h 2451847"/>
                <a:gd name="connsiteX6" fmla="*/ 3003515 w 4832316"/>
                <a:gd name="connsiteY6" fmla="*/ 1371604 h 2451847"/>
                <a:gd name="connsiteX7" fmla="*/ 2361380 w 4832316"/>
                <a:gd name="connsiteY7" fmla="*/ 1327938 h 2451847"/>
                <a:gd name="connsiteX8" fmla="*/ 1174716 w 4832316"/>
                <a:gd name="connsiteY8" fmla="*/ 685801 h 2451847"/>
                <a:gd name="connsiteX9" fmla="*/ 1174716 w 4832316"/>
                <a:gd name="connsiteY9" fmla="*/ 685798 h 2451847"/>
                <a:gd name="connsiteX0" fmla="*/ 1174716 w 5193374"/>
                <a:gd name="connsiteY0" fmla="*/ 685798 h 2451847"/>
                <a:gd name="connsiteX1" fmla="*/ 2361383 w 5193374"/>
                <a:gd name="connsiteY1" fmla="*/ 43665 h 2451847"/>
                <a:gd name="connsiteX2" fmla="*/ 3003517 w 5193374"/>
                <a:gd name="connsiteY2" fmla="*/ 0 h 2451847"/>
                <a:gd name="connsiteX3" fmla="*/ 3645652 w 5193374"/>
                <a:gd name="connsiteY3" fmla="*/ 43666 h 2451847"/>
                <a:gd name="connsiteX4" fmla="*/ 4832316 w 5193374"/>
                <a:gd name="connsiteY4" fmla="*/ 685804 h 2451847"/>
                <a:gd name="connsiteX5" fmla="*/ 3645650 w 5193374"/>
                <a:gd name="connsiteY5" fmla="*/ 1327939 h 2451847"/>
                <a:gd name="connsiteX6" fmla="*/ 3003515 w 5193374"/>
                <a:gd name="connsiteY6" fmla="*/ 1371604 h 2451847"/>
                <a:gd name="connsiteX7" fmla="*/ 2361380 w 5193374"/>
                <a:gd name="connsiteY7" fmla="*/ 1327938 h 2451847"/>
                <a:gd name="connsiteX8" fmla="*/ 1174716 w 5193374"/>
                <a:gd name="connsiteY8" fmla="*/ 685801 h 2451847"/>
                <a:gd name="connsiteX9" fmla="*/ 1174716 w 5193374"/>
                <a:gd name="connsiteY9" fmla="*/ 685798 h 2451847"/>
                <a:gd name="connsiteX0" fmla="*/ 1174716 w 5193374"/>
                <a:gd name="connsiteY0" fmla="*/ 685798 h 3407194"/>
                <a:gd name="connsiteX1" fmla="*/ 2361383 w 5193374"/>
                <a:gd name="connsiteY1" fmla="*/ 43665 h 3407194"/>
                <a:gd name="connsiteX2" fmla="*/ 3003517 w 5193374"/>
                <a:gd name="connsiteY2" fmla="*/ 0 h 3407194"/>
                <a:gd name="connsiteX3" fmla="*/ 3645652 w 5193374"/>
                <a:gd name="connsiteY3" fmla="*/ 43666 h 3407194"/>
                <a:gd name="connsiteX4" fmla="*/ 4832316 w 5193374"/>
                <a:gd name="connsiteY4" fmla="*/ 685804 h 3407194"/>
                <a:gd name="connsiteX5" fmla="*/ 3645650 w 5193374"/>
                <a:gd name="connsiteY5" fmla="*/ 1327939 h 3407194"/>
                <a:gd name="connsiteX6" fmla="*/ 3003515 w 5193374"/>
                <a:gd name="connsiteY6" fmla="*/ 1371604 h 3407194"/>
                <a:gd name="connsiteX7" fmla="*/ 2361380 w 5193374"/>
                <a:gd name="connsiteY7" fmla="*/ 1327938 h 3407194"/>
                <a:gd name="connsiteX8" fmla="*/ 1174716 w 5193374"/>
                <a:gd name="connsiteY8" fmla="*/ 685801 h 3407194"/>
                <a:gd name="connsiteX9" fmla="*/ 1174716 w 5193374"/>
                <a:gd name="connsiteY9" fmla="*/ 685798 h 3407194"/>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960216 h 3681612"/>
                <a:gd name="connsiteX1" fmla="*/ 2361383 w 5193374"/>
                <a:gd name="connsiteY1" fmla="*/ 318083 h 3681612"/>
                <a:gd name="connsiteX2" fmla="*/ 3003517 w 5193374"/>
                <a:gd name="connsiteY2" fmla="*/ 274418 h 3681612"/>
                <a:gd name="connsiteX3" fmla="*/ 3645652 w 5193374"/>
                <a:gd name="connsiteY3" fmla="*/ 318084 h 3681612"/>
                <a:gd name="connsiteX4" fmla="*/ 4832316 w 5193374"/>
                <a:gd name="connsiteY4" fmla="*/ 960222 h 3681612"/>
                <a:gd name="connsiteX5" fmla="*/ 3645650 w 5193374"/>
                <a:gd name="connsiteY5" fmla="*/ 1602357 h 3681612"/>
                <a:gd name="connsiteX6" fmla="*/ 3003515 w 5193374"/>
                <a:gd name="connsiteY6" fmla="*/ 1646022 h 3681612"/>
                <a:gd name="connsiteX7" fmla="*/ 2361380 w 5193374"/>
                <a:gd name="connsiteY7" fmla="*/ 1602356 h 3681612"/>
                <a:gd name="connsiteX8" fmla="*/ 1174716 w 5193374"/>
                <a:gd name="connsiteY8" fmla="*/ 960219 h 3681612"/>
                <a:gd name="connsiteX9" fmla="*/ 1174716 w 5193374"/>
                <a:gd name="connsiteY9" fmla="*/ 960216 h 3681612"/>
                <a:gd name="connsiteX0" fmla="*/ 1174716 w 5193374"/>
                <a:gd name="connsiteY0" fmla="*/ 2033989 h 4755385"/>
                <a:gd name="connsiteX1" fmla="*/ 2361383 w 5193374"/>
                <a:gd name="connsiteY1" fmla="*/ 1391856 h 4755385"/>
                <a:gd name="connsiteX2" fmla="*/ 3003517 w 5193374"/>
                <a:gd name="connsiteY2" fmla="*/ 1348191 h 4755385"/>
                <a:gd name="connsiteX3" fmla="*/ 3645652 w 5193374"/>
                <a:gd name="connsiteY3" fmla="*/ 1391857 h 4755385"/>
                <a:gd name="connsiteX4" fmla="*/ 4832316 w 5193374"/>
                <a:gd name="connsiteY4" fmla="*/ 2033995 h 4755385"/>
                <a:gd name="connsiteX5" fmla="*/ 3645650 w 5193374"/>
                <a:gd name="connsiteY5" fmla="*/ 2676130 h 4755385"/>
                <a:gd name="connsiteX6" fmla="*/ 3003515 w 5193374"/>
                <a:gd name="connsiteY6" fmla="*/ 2719795 h 4755385"/>
                <a:gd name="connsiteX7" fmla="*/ 2361380 w 5193374"/>
                <a:gd name="connsiteY7" fmla="*/ 2676129 h 4755385"/>
                <a:gd name="connsiteX8" fmla="*/ 1174716 w 5193374"/>
                <a:gd name="connsiteY8" fmla="*/ 2033992 h 4755385"/>
                <a:gd name="connsiteX9" fmla="*/ 1174716 w 5193374"/>
                <a:gd name="connsiteY9" fmla="*/ 2033989 h 4755385"/>
                <a:gd name="connsiteX0" fmla="*/ 1174716 w 4832316"/>
                <a:gd name="connsiteY0" fmla="*/ 2033989 h 4755385"/>
                <a:gd name="connsiteX1" fmla="*/ 2361383 w 4832316"/>
                <a:gd name="connsiteY1" fmla="*/ 1391856 h 4755385"/>
                <a:gd name="connsiteX2" fmla="*/ 3003517 w 4832316"/>
                <a:gd name="connsiteY2" fmla="*/ 1348191 h 4755385"/>
                <a:gd name="connsiteX3" fmla="*/ 3645652 w 4832316"/>
                <a:gd name="connsiteY3" fmla="*/ 1391857 h 4755385"/>
                <a:gd name="connsiteX4" fmla="*/ 4832316 w 4832316"/>
                <a:gd name="connsiteY4" fmla="*/ 2033995 h 4755385"/>
                <a:gd name="connsiteX5" fmla="*/ 3645650 w 4832316"/>
                <a:gd name="connsiteY5" fmla="*/ 2676130 h 4755385"/>
                <a:gd name="connsiteX6" fmla="*/ 3003515 w 4832316"/>
                <a:gd name="connsiteY6" fmla="*/ 2719795 h 4755385"/>
                <a:gd name="connsiteX7" fmla="*/ 2361380 w 4832316"/>
                <a:gd name="connsiteY7" fmla="*/ 2676129 h 4755385"/>
                <a:gd name="connsiteX8" fmla="*/ 1174716 w 4832316"/>
                <a:gd name="connsiteY8" fmla="*/ 2033992 h 4755385"/>
                <a:gd name="connsiteX9" fmla="*/ 1174716 w 4832316"/>
                <a:gd name="connsiteY9" fmla="*/ 2033989 h 4755385"/>
                <a:gd name="connsiteX0" fmla="*/ 527758 w 4185358"/>
                <a:gd name="connsiteY0" fmla="*/ 2033989 h 4755385"/>
                <a:gd name="connsiteX1" fmla="*/ 1714425 w 4185358"/>
                <a:gd name="connsiteY1" fmla="*/ 1391856 h 4755385"/>
                <a:gd name="connsiteX2" fmla="*/ 2998694 w 4185358"/>
                <a:gd name="connsiteY2" fmla="*/ 1391857 h 4755385"/>
                <a:gd name="connsiteX3" fmla="*/ 4185358 w 4185358"/>
                <a:gd name="connsiteY3" fmla="*/ 2033995 h 4755385"/>
                <a:gd name="connsiteX4" fmla="*/ 2998692 w 4185358"/>
                <a:gd name="connsiteY4" fmla="*/ 2676130 h 4755385"/>
                <a:gd name="connsiteX5" fmla="*/ 2356557 w 4185358"/>
                <a:gd name="connsiteY5" fmla="*/ 2719795 h 4755385"/>
                <a:gd name="connsiteX6" fmla="*/ 1714422 w 4185358"/>
                <a:gd name="connsiteY6" fmla="*/ 2676129 h 4755385"/>
                <a:gd name="connsiteX7" fmla="*/ 527758 w 4185358"/>
                <a:gd name="connsiteY7" fmla="*/ 2033992 h 4755385"/>
                <a:gd name="connsiteX8" fmla="*/ 527758 w 4185358"/>
                <a:gd name="connsiteY8" fmla="*/ 2033989 h 4755385"/>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185358"/>
                <a:gd name="connsiteY0" fmla="*/ 2033989 h 4406268"/>
                <a:gd name="connsiteX1" fmla="*/ 1714425 w 4185358"/>
                <a:gd name="connsiteY1" fmla="*/ 1391856 h 4406268"/>
                <a:gd name="connsiteX2" fmla="*/ 2998694 w 4185358"/>
                <a:gd name="connsiteY2" fmla="*/ 1391857 h 4406268"/>
                <a:gd name="connsiteX3" fmla="*/ 4185358 w 4185358"/>
                <a:gd name="connsiteY3" fmla="*/ 2033995 h 4406268"/>
                <a:gd name="connsiteX4" fmla="*/ 2998692 w 4185358"/>
                <a:gd name="connsiteY4" fmla="*/ 2676130 h 4406268"/>
                <a:gd name="connsiteX5" fmla="*/ 2356557 w 4185358"/>
                <a:gd name="connsiteY5" fmla="*/ 2719795 h 4406268"/>
                <a:gd name="connsiteX6" fmla="*/ 1714422 w 4185358"/>
                <a:gd name="connsiteY6" fmla="*/ 2676129 h 4406268"/>
                <a:gd name="connsiteX7" fmla="*/ 527758 w 4185358"/>
                <a:gd name="connsiteY7" fmla="*/ 2033992 h 4406268"/>
                <a:gd name="connsiteX8" fmla="*/ 527758 w 4185358"/>
                <a:gd name="connsiteY8" fmla="*/ 2033989 h 4406268"/>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527758 w 4678417"/>
                <a:gd name="connsiteY0" fmla="*/ 2033989 h 5080997"/>
                <a:gd name="connsiteX1" fmla="*/ 1714425 w 4678417"/>
                <a:gd name="connsiteY1" fmla="*/ 1391856 h 5080997"/>
                <a:gd name="connsiteX2" fmla="*/ 2998694 w 4678417"/>
                <a:gd name="connsiteY2" fmla="*/ 1391857 h 5080997"/>
                <a:gd name="connsiteX3" fmla="*/ 4185358 w 4678417"/>
                <a:gd name="connsiteY3" fmla="*/ 2033995 h 5080997"/>
                <a:gd name="connsiteX4" fmla="*/ 2998692 w 4678417"/>
                <a:gd name="connsiteY4" fmla="*/ 2676130 h 5080997"/>
                <a:gd name="connsiteX5" fmla="*/ 2356557 w 4678417"/>
                <a:gd name="connsiteY5" fmla="*/ 2719795 h 5080997"/>
                <a:gd name="connsiteX6" fmla="*/ 1714422 w 4678417"/>
                <a:gd name="connsiteY6" fmla="*/ 2676129 h 5080997"/>
                <a:gd name="connsiteX7" fmla="*/ 527758 w 4678417"/>
                <a:gd name="connsiteY7" fmla="*/ 2033992 h 5080997"/>
                <a:gd name="connsiteX8" fmla="*/ 527758 w 4678417"/>
                <a:gd name="connsiteY8" fmla="*/ 2033989 h 5080997"/>
                <a:gd name="connsiteX0" fmla="*/ 3 w 4150662"/>
                <a:gd name="connsiteY0" fmla="*/ 2033989 h 5080997"/>
                <a:gd name="connsiteX1" fmla="*/ 1186670 w 4150662"/>
                <a:gd name="connsiteY1" fmla="*/ 1391856 h 5080997"/>
                <a:gd name="connsiteX2" fmla="*/ 2470939 w 4150662"/>
                <a:gd name="connsiteY2" fmla="*/ 1391857 h 5080997"/>
                <a:gd name="connsiteX3" fmla="*/ 3657603 w 4150662"/>
                <a:gd name="connsiteY3" fmla="*/ 2033995 h 5080997"/>
                <a:gd name="connsiteX4" fmla="*/ 2470937 w 4150662"/>
                <a:gd name="connsiteY4" fmla="*/ 2676130 h 5080997"/>
                <a:gd name="connsiteX5" fmla="*/ 1828802 w 4150662"/>
                <a:gd name="connsiteY5" fmla="*/ 2719795 h 5080997"/>
                <a:gd name="connsiteX6" fmla="*/ 1186667 w 4150662"/>
                <a:gd name="connsiteY6" fmla="*/ 2676129 h 5080997"/>
                <a:gd name="connsiteX7" fmla="*/ 3 w 4150662"/>
                <a:gd name="connsiteY7" fmla="*/ 2033992 h 5080997"/>
                <a:gd name="connsiteX8" fmla="*/ 3 w 4150662"/>
                <a:gd name="connsiteY8" fmla="*/ 2033989 h 5080997"/>
                <a:gd name="connsiteX0" fmla="*/ 3 w 3184725"/>
                <a:gd name="connsiteY0" fmla="*/ 2033989 h 3886288"/>
                <a:gd name="connsiteX1" fmla="*/ 1186670 w 3184725"/>
                <a:gd name="connsiteY1" fmla="*/ 1391856 h 3886288"/>
                <a:gd name="connsiteX2" fmla="*/ 2470939 w 3184725"/>
                <a:gd name="connsiteY2" fmla="*/ 1391857 h 3886288"/>
                <a:gd name="connsiteX3" fmla="*/ 1752603 w 3184725"/>
                <a:gd name="connsiteY3" fmla="*/ 52795 h 3886288"/>
                <a:gd name="connsiteX4" fmla="*/ 2470937 w 3184725"/>
                <a:gd name="connsiteY4" fmla="*/ 2676130 h 3886288"/>
                <a:gd name="connsiteX5" fmla="*/ 1828802 w 3184725"/>
                <a:gd name="connsiteY5" fmla="*/ 2719795 h 3886288"/>
                <a:gd name="connsiteX6" fmla="*/ 1186667 w 3184725"/>
                <a:gd name="connsiteY6" fmla="*/ 2676129 h 3886288"/>
                <a:gd name="connsiteX7" fmla="*/ 3 w 3184725"/>
                <a:gd name="connsiteY7" fmla="*/ 2033992 h 3886288"/>
                <a:gd name="connsiteX8" fmla="*/ 3 w 3184725"/>
                <a:gd name="connsiteY8" fmla="*/ 2033989 h 3886288"/>
                <a:gd name="connsiteX0" fmla="*/ 3 w 3184725"/>
                <a:gd name="connsiteY0" fmla="*/ 2033989 h 6528797"/>
                <a:gd name="connsiteX1" fmla="*/ 1186670 w 3184725"/>
                <a:gd name="connsiteY1" fmla="*/ 1391856 h 6528797"/>
                <a:gd name="connsiteX2" fmla="*/ 2470939 w 3184725"/>
                <a:gd name="connsiteY2" fmla="*/ 13918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385339"/>
                <a:gd name="connsiteY0" fmla="*/ 2033989 h 6528797"/>
                <a:gd name="connsiteX1" fmla="*/ 1186670 w 3385339"/>
                <a:gd name="connsiteY1" fmla="*/ 1391856 h 6528797"/>
                <a:gd name="connsiteX2" fmla="*/ 3385339 w 3385339"/>
                <a:gd name="connsiteY2" fmla="*/ 706057 h 6528797"/>
                <a:gd name="connsiteX3" fmla="*/ 228603 w 3385339"/>
                <a:gd name="connsiteY3" fmla="*/ 3481795 h 6528797"/>
                <a:gd name="connsiteX4" fmla="*/ 2470937 w 3385339"/>
                <a:gd name="connsiteY4" fmla="*/ 2676130 h 6528797"/>
                <a:gd name="connsiteX5" fmla="*/ 1828802 w 3385339"/>
                <a:gd name="connsiteY5" fmla="*/ 2719795 h 6528797"/>
                <a:gd name="connsiteX6" fmla="*/ 1186667 w 3385339"/>
                <a:gd name="connsiteY6" fmla="*/ 2676129 h 6528797"/>
                <a:gd name="connsiteX7" fmla="*/ 3 w 3385339"/>
                <a:gd name="connsiteY7" fmla="*/ 2033992 h 6528797"/>
                <a:gd name="connsiteX8" fmla="*/ 3 w 3385339"/>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3 w 3184725"/>
                <a:gd name="connsiteY0" fmla="*/ 2033989 h 6528797"/>
                <a:gd name="connsiteX1" fmla="*/ 1186670 w 3184725"/>
                <a:gd name="connsiteY1" fmla="*/ 1391856 h 6528797"/>
                <a:gd name="connsiteX2" fmla="*/ 2928139 w 3184725"/>
                <a:gd name="connsiteY2" fmla="*/ 706057 h 6528797"/>
                <a:gd name="connsiteX3" fmla="*/ 228603 w 3184725"/>
                <a:gd name="connsiteY3" fmla="*/ 3481795 h 6528797"/>
                <a:gd name="connsiteX4" fmla="*/ 2470937 w 3184725"/>
                <a:gd name="connsiteY4" fmla="*/ 2676130 h 6528797"/>
                <a:gd name="connsiteX5" fmla="*/ 1828802 w 3184725"/>
                <a:gd name="connsiteY5" fmla="*/ 2719795 h 6528797"/>
                <a:gd name="connsiteX6" fmla="*/ 1186667 w 3184725"/>
                <a:gd name="connsiteY6" fmla="*/ 2676129 h 6528797"/>
                <a:gd name="connsiteX7" fmla="*/ 3 w 3184725"/>
                <a:gd name="connsiteY7" fmla="*/ 2033992 h 6528797"/>
                <a:gd name="connsiteX8" fmla="*/ 3 w 3184725"/>
                <a:gd name="connsiteY8"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1828799 w 3184722"/>
                <a:gd name="connsiteY5" fmla="*/ 2719795 h 6528797"/>
                <a:gd name="connsiteX6" fmla="*/ 0 w 3184722"/>
                <a:gd name="connsiteY6" fmla="*/ 2033992 h 6528797"/>
                <a:gd name="connsiteX7" fmla="*/ 0 w 3184722"/>
                <a:gd name="connsiteY7"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3184722"/>
                <a:gd name="connsiteY0" fmla="*/ 2033989 h 6528797"/>
                <a:gd name="connsiteX1" fmla="*/ 1186667 w 3184722"/>
                <a:gd name="connsiteY1" fmla="*/ 1391856 h 6528797"/>
                <a:gd name="connsiteX2" fmla="*/ 2928136 w 3184722"/>
                <a:gd name="connsiteY2" fmla="*/ 706057 h 6528797"/>
                <a:gd name="connsiteX3" fmla="*/ 228600 w 3184722"/>
                <a:gd name="connsiteY3" fmla="*/ 3481795 h 6528797"/>
                <a:gd name="connsiteX4" fmla="*/ 2470934 w 3184722"/>
                <a:gd name="connsiteY4" fmla="*/ 2676130 h 6528797"/>
                <a:gd name="connsiteX5" fmla="*/ 0 w 3184722"/>
                <a:gd name="connsiteY5" fmla="*/ 2033992 h 6528797"/>
                <a:gd name="connsiteX6" fmla="*/ 0 w 3184722"/>
                <a:gd name="connsiteY6" fmla="*/ 2033989 h 6528797"/>
                <a:gd name="connsiteX0" fmla="*/ 0 w 2928136"/>
                <a:gd name="connsiteY0" fmla="*/ 2033989 h 6528797"/>
                <a:gd name="connsiteX1" fmla="*/ 1186667 w 2928136"/>
                <a:gd name="connsiteY1" fmla="*/ 1391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2033989 h 6528797"/>
                <a:gd name="connsiteX1" fmla="*/ 958067 w 2928136"/>
                <a:gd name="connsiteY1" fmla="*/ 2534856 h 6528797"/>
                <a:gd name="connsiteX2" fmla="*/ 2928136 w 2928136"/>
                <a:gd name="connsiteY2" fmla="*/ 706057 h 6528797"/>
                <a:gd name="connsiteX3" fmla="*/ 228600 w 2928136"/>
                <a:gd name="connsiteY3" fmla="*/ 3481795 h 6528797"/>
                <a:gd name="connsiteX4" fmla="*/ 2470934 w 2928136"/>
                <a:gd name="connsiteY4" fmla="*/ 2676130 h 6528797"/>
                <a:gd name="connsiteX5" fmla="*/ 0 w 2928136"/>
                <a:gd name="connsiteY5" fmla="*/ 2033992 h 6528797"/>
                <a:gd name="connsiteX6" fmla="*/ 0 w 2928136"/>
                <a:gd name="connsiteY6" fmla="*/ 2033989 h 6528797"/>
                <a:gd name="connsiteX0" fmla="*/ 0 w 2928136"/>
                <a:gd name="connsiteY0" fmla="*/ 1434955 h 5929763"/>
                <a:gd name="connsiteX1" fmla="*/ 958067 w 2928136"/>
                <a:gd name="connsiteY1" fmla="*/ 1935822 h 5929763"/>
                <a:gd name="connsiteX2" fmla="*/ 2928136 w 2928136"/>
                <a:gd name="connsiteY2" fmla="*/ 107023 h 5929763"/>
                <a:gd name="connsiteX3" fmla="*/ 228600 w 2928136"/>
                <a:gd name="connsiteY3" fmla="*/ 2882761 h 5929763"/>
                <a:gd name="connsiteX4" fmla="*/ 2470934 w 2928136"/>
                <a:gd name="connsiteY4" fmla="*/ 2077096 h 5929763"/>
                <a:gd name="connsiteX5" fmla="*/ 0 w 2928136"/>
                <a:gd name="connsiteY5" fmla="*/ 1434958 h 5929763"/>
                <a:gd name="connsiteX6" fmla="*/ 0 w 2928136"/>
                <a:gd name="connsiteY6" fmla="*/ 1434955 h 5929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1275236 w 4203372"/>
                <a:gd name="connsiteY0" fmla="*/ 1810262 h 6305070"/>
                <a:gd name="connsiteX1" fmla="*/ 2233303 w 4203372"/>
                <a:gd name="connsiteY1" fmla="*/ 2311129 h 6305070"/>
                <a:gd name="connsiteX2" fmla="*/ 4203372 w 4203372"/>
                <a:gd name="connsiteY2" fmla="*/ 863330 h 6305070"/>
                <a:gd name="connsiteX3" fmla="*/ 1503836 w 4203372"/>
                <a:gd name="connsiteY3" fmla="*/ 3258068 h 6305070"/>
                <a:gd name="connsiteX4" fmla="*/ 3746170 w 4203372"/>
                <a:gd name="connsiteY4" fmla="*/ 2452403 h 6305070"/>
                <a:gd name="connsiteX5" fmla="*/ 1275236 w 4203372"/>
                <a:gd name="connsiteY5" fmla="*/ 1810265 h 6305070"/>
                <a:gd name="connsiteX6" fmla="*/ 1275236 w 4203372"/>
                <a:gd name="connsiteY6" fmla="*/ 1810262 h 6305070"/>
                <a:gd name="connsiteX0" fmla="*/ 0 w 2928136"/>
                <a:gd name="connsiteY0" fmla="*/ 1053955 h 5548763"/>
                <a:gd name="connsiteX1" fmla="*/ 958067 w 2928136"/>
                <a:gd name="connsiteY1" fmla="*/ 1554822 h 5548763"/>
                <a:gd name="connsiteX2" fmla="*/ 2928136 w 2928136"/>
                <a:gd name="connsiteY2" fmla="*/ 107023 h 5548763"/>
                <a:gd name="connsiteX3" fmla="*/ 228600 w 2928136"/>
                <a:gd name="connsiteY3" fmla="*/ 2501761 h 5548763"/>
                <a:gd name="connsiteX4" fmla="*/ 2470934 w 2928136"/>
                <a:gd name="connsiteY4" fmla="*/ 1696096 h 5548763"/>
                <a:gd name="connsiteX5" fmla="*/ 0 w 2928136"/>
                <a:gd name="connsiteY5" fmla="*/ 1053958 h 5548763"/>
                <a:gd name="connsiteX6" fmla="*/ 0 w 2928136"/>
                <a:gd name="connsiteY6" fmla="*/ 1053955 h 5548763"/>
                <a:gd name="connsiteX0" fmla="*/ 844930 w 3773066"/>
                <a:gd name="connsiteY0" fmla="*/ 2505027 h 6999835"/>
                <a:gd name="connsiteX1" fmla="*/ 1802997 w 3773066"/>
                <a:gd name="connsiteY1" fmla="*/ 3005894 h 6999835"/>
                <a:gd name="connsiteX2" fmla="*/ 3773066 w 3773066"/>
                <a:gd name="connsiteY2" fmla="*/ 1558095 h 6999835"/>
                <a:gd name="connsiteX3" fmla="*/ 1073530 w 3773066"/>
                <a:gd name="connsiteY3" fmla="*/ 3952833 h 6999835"/>
                <a:gd name="connsiteX4" fmla="*/ 3315864 w 3773066"/>
                <a:gd name="connsiteY4" fmla="*/ 3147168 h 6999835"/>
                <a:gd name="connsiteX5" fmla="*/ 844930 w 3773066"/>
                <a:gd name="connsiteY5" fmla="*/ 2505030 h 6999835"/>
                <a:gd name="connsiteX6" fmla="*/ 844930 w 3773066"/>
                <a:gd name="connsiteY6" fmla="*/ 2505027 h 6999835"/>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324542 w 4252678"/>
                <a:gd name="connsiteY0" fmla="*/ 2392968 h 6887776"/>
                <a:gd name="connsiteX1" fmla="*/ 2282609 w 4252678"/>
                <a:gd name="connsiteY1" fmla="*/ 2893835 h 6887776"/>
                <a:gd name="connsiteX2" fmla="*/ 4252678 w 4252678"/>
                <a:gd name="connsiteY2" fmla="*/ 1446036 h 6887776"/>
                <a:gd name="connsiteX3" fmla="*/ 1553142 w 4252678"/>
                <a:gd name="connsiteY3" fmla="*/ 3840774 h 6887776"/>
                <a:gd name="connsiteX4" fmla="*/ 3795476 w 4252678"/>
                <a:gd name="connsiteY4" fmla="*/ 3035109 h 6887776"/>
                <a:gd name="connsiteX5" fmla="*/ 1324542 w 4252678"/>
                <a:gd name="connsiteY5" fmla="*/ 2392971 h 6887776"/>
                <a:gd name="connsiteX6" fmla="*/ 1324542 w 4252678"/>
                <a:gd name="connsiteY6" fmla="*/ 2392968 h 6887776"/>
                <a:gd name="connsiteX0" fmla="*/ 1869139 w 4797275"/>
                <a:gd name="connsiteY0" fmla="*/ 2392968 h 6887776"/>
                <a:gd name="connsiteX1" fmla="*/ 2827206 w 4797275"/>
                <a:gd name="connsiteY1" fmla="*/ 2893835 h 6887776"/>
                <a:gd name="connsiteX2" fmla="*/ 4797275 w 4797275"/>
                <a:gd name="connsiteY2" fmla="*/ 1446036 h 6887776"/>
                <a:gd name="connsiteX3" fmla="*/ 2097739 w 4797275"/>
                <a:gd name="connsiteY3" fmla="*/ 3840774 h 6887776"/>
                <a:gd name="connsiteX4" fmla="*/ 4340073 w 4797275"/>
                <a:gd name="connsiteY4" fmla="*/ 3035109 h 6887776"/>
                <a:gd name="connsiteX5" fmla="*/ 1869139 w 4797275"/>
                <a:gd name="connsiteY5" fmla="*/ 2392971 h 6887776"/>
                <a:gd name="connsiteX6" fmla="*/ 1869139 w 4797275"/>
                <a:gd name="connsiteY6" fmla="*/ 2392968 h 6887776"/>
                <a:gd name="connsiteX0" fmla="*/ 1869139 w 4797275"/>
                <a:gd name="connsiteY0" fmla="*/ 2433309 h 6928117"/>
                <a:gd name="connsiteX1" fmla="*/ 2827206 w 4797275"/>
                <a:gd name="connsiteY1" fmla="*/ 2934176 h 6928117"/>
                <a:gd name="connsiteX2" fmla="*/ 4797275 w 4797275"/>
                <a:gd name="connsiteY2" fmla="*/ 1486377 h 6928117"/>
                <a:gd name="connsiteX3" fmla="*/ 2097739 w 4797275"/>
                <a:gd name="connsiteY3" fmla="*/ 3881115 h 6928117"/>
                <a:gd name="connsiteX4" fmla="*/ 4340073 w 4797275"/>
                <a:gd name="connsiteY4" fmla="*/ 3075450 h 6928117"/>
                <a:gd name="connsiteX5" fmla="*/ 1869139 w 4797275"/>
                <a:gd name="connsiteY5" fmla="*/ 2433312 h 6928117"/>
                <a:gd name="connsiteX6" fmla="*/ 1869139 w 4797275"/>
                <a:gd name="connsiteY6" fmla="*/ 2433309 h 6928117"/>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1869139 w 4797275"/>
                <a:gd name="connsiteY5" fmla="*/ 2531924 h 7026729"/>
                <a:gd name="connsiteX6" fmla="*/ 1869139 w 4797275"/>
                <a:gd name="connsiteY6" fmla="*/ 2531921 h 7026729"/>
                <a:gd name="connsiteX0" fmla="*/ 1869139 w 4797275"/>
                <a:gd name="connsiteY0" fmla="*/ 2531921 h 7026729"/>
                <a:gd name="connsiteX1" fmla="*/ 2827206 w 4797275"/>
                <a:gd name="connsiteY1" fmla="*/ 3032788 h 7026729"/>
                <a:gd name="connsiteX2" fmla="*/ 4797275 w 4797275"/>
                <a:gd name="connsiteY2" fmla="*/ 1584989 h 7026729"/>
                <a:gd name="connsiteX3" fmla="*/ 2097739 w 4797275"/>
                <a:gd name="connsiteY3" fmla="*/ 3979727 h 7026729"/>
                <a:gd name="connsiteX4" fmla="*/ 4340073 w 4797275"/>
                <a:gd name="connsiteY4" fmla="*/ 3174062 h 7026729"/>
                <a:gd name="connsiteX5" fmla="*/ 3269869 w 4797275"/>
                <a:gd name="connsiteY5" fmla="*/ 2756647 h 7026729"/>
                <a:gd name="connsiteX6" fmla="*/ 1869139 w 4797275"/>
                <a:gd name="connsiteY6" fmla="*/ 2531924 h 7026729"/>
                <a:gd name="connsiteX7" fmla="*/ 1869139 w 4797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3400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5940275"/>
                <a:gd name="connsiteY0" fmla="*/ 2531921 h 7026729"/>
                <a:gd name="connsiteX1" fmla="*/ 2827206 w 5940275"/>
                <a:gd name="connsiteY1" fmla="*/ 3032788 h 7026729"/>
                <a:gd name="connsiteX2" fmla="*/ 5940275 w 5940275"/>
                <a:gd name="connsiteY2" fmla="*/ 2423189 h 7026729"/>
                <a:gd name="connsiteX3" fmla="*/ 2097739 w 5940275"/>
                <a:gd name="connsiteY3" fmla="*/ 3979727 h 7026729"/>
                <a:gd name="connsiteX4" fmla="*/ 4568673 w 5940275"/>
                <a:gd name="connsiteY4" fmla="*/ 3174062 h 7026729"/>
                <a:gd name="connsiteX5" fmla="*/ 3269869 w 5940275"/>
                <a:gd name="connsiteY5" fmla="*/ 2756647 h 7026729"/>
                <a:gd name="connsiteX6" fmla="*/ 1869139 w 5940275"/>
                <a:gd name="connsiteY6" fmla="*/ 2531924 h 7026729"/>
                <a:gd name="connsiteX7" fmla="*/ 1869139 w 5940275"/>
                <a:gd name="connsiteY7" fmla="*/ 2531921 h 7026729"/>
                <a:gd name="connsiteX0" fmla="*/ 1869139 w 6324598"/>
                <a:gd name="connsiteY0" fmla="*/ 2531921 h 7331529"/>
                <a:gd name="connsiteX1" fmla="*/ 2827206 w 6324598"/>
                <a:gd name="connsiteY1" fmla="*/ 3032788 h 7331529"/>
                <a:gd name="connsiteX2" fmla="*/ 5940275 w 6324598"/>
                <a:gd name="connsiteY2" fmla="*/ 2423189 h 7331529"/>
                <a:gd name="connsiteX3" fmla="*/ 5831539 w 6324598"/>
                <a:gd name="connsiteY3" fmla="*/ 4284527 h 7331529"/>
                <a:gd name="connsiteX4" fmla="*/ 4568673 w 6324598"/>
                <a:gd name="connsiteY4" fmla="*/ 3174062 h 7331529"/>
                <a:gd name="connsiteX5" fmla="*/ 3269869 w 6324598"/>
                <a:gd name="connsiteY5" fmla="*/ 2756647 h 7331529"/>
                <a:gd name="connsiteX6" fmla="*/ 1869139 w 6324598"/>
                <a:gd name="connsiteY6" fmla="*/ 2531924 h 7331529"/>
                <a:gd name="connsiteX7" fmla="*/ 1869139 w 63245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3269869 w 6934198"/>
                <a:gd name="connsiteY5" fmla="*/ 2756647 h 7331529"/>
                <a:gd name="connsiteX6" fmla="*/ 1869139 w 6934198"/>
                <a:gd name="connsiteY6" fmla="*/ 2531924 h 7331529"/>
                <a:gd name="connsiteX7" fmla="*/ 1869139 w 6934198"/>
                <a:gd name="connsiteY7" fmla="*/ 2531921 h 7331529"/>
                <a:gd name="connsiteX0" fmla="*/ 1869139 w 6934198"/>
                <a:gd name="connsiteY0" fmla="*/ 2531921 h 7331529"/>
                <a:gd name="connsiteX1" fmla="*/ 2827206 w 6934198"/>
                <a:gd name="connsiteY1" fmla="*/ 3032788 h 7331529"/>
                <a:gd name="connsiteX2" fmla="*/ 5940275 w 6934198"/>
                <a:gd name="connsiteY2" fmla="*/ 2423189 h 7331529"/>
                <a:gd name="connsiteX3" fmla="*/ 6441139 w 6934198"/>
                <a:gd name="connsiteY3" fmla="*/ 4284527 h 7331529"/>
                <a:gd name="connsiteX4" fmla="*/ 4568673 w 6934198"/>
                <a:gd name="connsiteY4" fmla="*/ 3174062 h 7331529"/>
                <a:gd name="connsiteX5" fmla="*/ 1869139 w 6934198"/>
                <a:gd name="connsiteY5" fmla="*/ 2531924 h 7331529"/>
                <a:gd name="connsiteX6" fmla="*/ 1869139 w 6934198"/>
                <a:gd name="connsiteY6" fmla="*/ 2531921 h 7331529"/>
                <a:gd name="connsiteX0" fmla="*/ 1869139 w 6911785"/>
                <a:gd name="connsiteY0" fmla="*/ 2531921 h 7336788"/>
                <a:gd name="connsiteX1" fmla="*/ 2827206 w 6911785"/>
                <a:gd name="connsiteY1" fmla="*/ 3032788 h 7336788"/>
                <a:gd name="connsiteX2" fmla="*/ 5940275 w 6911785"/>
                <a:gd name="connsiteY2" fmla="*/ 2423189 h 7336788"/>
                <a:gd name="connsiteX3" fmla="*/ 6441139 w 6911785"/>
                <a:gd name="connsiteY3" fmla="*/ 4284527 h 7336788"/>
                <a:gd name="connsiteX4" fmla="*/ 4568673 w 6911785"/>
                <a:gd name="connsiteY4" fmla="*/ 3174062 h 7336788"/>
                <a:gd name="connsiteX5" fmla="*/ 1869139 w 6911785"/>
                <a:gd name="connsiteY5" fmla="*/ 2531924 h 7336788"/>
                <a:gd name="connsiteX6" fmla="*/ 1869139 w 6911785"/>
                <a:gd name="connsiteY6" fmla="*/ 2531921 h 7336788"/>
                <a:gd name="connsiteX0" fmla="*/ 1869139 w 7024741"/>
                <a:gd name="connsiteY0" fmla="*/ 2531921 h 7336788"/>
                <a:gd name="connsiteX1" fmla="*/ 2827206 w 7024741"/>
                <a:gd name="connsiteY1" fmla="*/ 3032788 h 7336788"/>
                <a:gd name="connsiteX2" fmla="*/ 5940275 w 7024741"/>
                <a:gd name="connsiteY2" fmla="*/ 2423189 h 7336788"/>
                <a:gd name="connsiteX3" fmla="*/ 6441139 w 7024741"/>
                <a:gd name="connsiteY3" fmla="*/ 4284527 h 7336788"/>
                <a:gd name="connsiteX4" fmla="*/ 4568673 w 7024741"/>
                <a:gd name="connsiteY4" fmla="*/ 3174062 h 7336788"/>
                <a:gd name="connsiteX5" fmla="*/ 1869139 w 7024741"/>
                <a:gd name="connsiteY5" fmla="*/ 2531924 h 7336788"/>
                <a:gd name="connsiteX6" fmla="*/ 1869139 w 7024741"/>
                <a:gd name="connsiteY6" fmla="*/ 2531921 h 7336788"/>
                <a:gd name="connsiteX0" fmla="*/ 685903 w 5841505"/>
                <a:gd name="connsiteY0" fmla="*/ 1071884 h 5876751"/>
                <a:gd name="connsiteX1" fmla="*/ 159678 w 5841505"/>
                <a:gd name="connsiteY1" fmla="*/ 370216 h 5876751"/>
                <a:gd name="connsiteX2" fmla="*/ 1643970 w 5841505"/>
                <a:gd name="connsiteY2" fmla="*/ 1572751 h 5876751"/>
                <a:gd name="connsiteX3" fmla="*/ 4757039 w 5841505"/>
                <a:gd name="connsiteY3" fmla="*/ 963152 h 5876751"/>
                <a:gd name="connsiteX4" fmla="*/ 5257903 w 5841505"/>
                <a:gd name="connsiteY4" fmla="*/ 2824490 h 5876751"/>
                <a:gd name="connsiteX5" fmla="*/ 3385437 w 5841505"/>
                <a:gd name="connsiteY5" fmla="*/ 1714025 h 5876751"/>
                <a:gd name="connsiteX6" fmla="*/ 685903 w 5841505"/>
                <a:gd name="connsiteY6" fmla="*/ 1071887 h 5876751"/>
                <a:gd name="connsiteX7" fmla="*/ 685903 w 5841505"/>
                <a:gd name="connsiteY7" fmla="*/ 1071884 h 5876751"/>
                <a:gd name="connsiteX0" fmla="*/ 685903 w 5841505"/>
                <a:gd name="connsiteY0" fmla="*/ 1775249 h 6580116"/>
                <a:gd name="connsiteX1" fmla="*/ 159678 w 5841505"/>
                <a:gd name="connsiteY1" fmla="*/ 1073581 h 6580116"/>
                <a:gd name="connsiteX2" fmla="*/ 1643970 w 5841505"/>
                <a:gd name="connsiteY2" fmla="*/ 2276116 h 6580116"/>
                <a:gd name="connsiteX3" fmla="*/ 4757039 w 5841505"/>
                <a:gd name="connsiteY3" fmla="*/ 1666517 h 6580116"/>
                <a:gd name="connsiteX4" fmla="*/ 5257903 w 5841505"/>
                <a:gd name="connsiteY4" fmla="*/ 3527855 h 6580116"/>
                <a:gd name="connsiteX5" fmla="*/ 3385437 w 5841505"/>
                <a:gd name="connsiteY5" fmla="*/ 2417390 h 6580116"/>
                <a:gd name="connsiteX6" fmla="*/ 685903 w 5841505"/>
                <a:gd name="connsiteY6" fmla="*/ 1775252 h 6580116"/>
                <a:gd name="connsiteX7" fmla="*/ 685903 w 5841505"/>
                <a:gd name="connsiteY7" fmla="*/ 1775249 h 6580116"/>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191268 w 6346870"/>
                <a:gd name="connsiteY0" fmla="*/ 1071884 h 5876751"/>
                <a:gd name="connsiteX1" fmla="*/ 665043 w 6346870"/>
                <a:gd name="connsiteY1" fmla="*/ 370216 h 5876751"/>
                <a:gd name="connsiteX2" fmla="*/ 247382 w 6346870"/>
                <a:gd name="connsiteY2" fmla="*/ 1425097 h 5876751"/>
                <a:gd name="connsiteX3" fmla="*/ 2149335 w 6346870"/>
                <a:gd name="connsiteY3" fmla="*/ 1572751 h 5876751"/>
                <a:gd name="connsiteX4" fmla="*/ 5262404 w 6346870"/>
                <a:gd name="connsiteY4" fmla="*/ 963152 h 5876751"/>
                <a:gd name="connsiteX5" fmla="*/ 5763268 w 6346870"/>
                <a:gd name="connsiteY5" fmla="*/ 2824490 h 5876751"/>
                <a:gd name="connsiteX6" fmla="*/ 3890802 w 6346870"/>
                <a:gd name="connsiteY6" fmla="*/ 1714025 h 5876751"/>
                <a:gd name="connsiteX7" fmla="*/ 1191268 w 6346870"/>
                <a:gd name="connsiteY7" fmla="*/ 1071887 h 5876751"/>
                <a:gd name="connsiteX8" fmla="*/ 1191268 w 6346870"/>
                <a:gd name="connsiteY8" fmla="*/ 1071884 h 5876751"/>
                <a:gd name="connsiteX0" fmla="*/ 1495416 w 6651018"/>
                <a:gd name="connsiteY0" fmla="*/ 1071884 h 5876751"/>
                <a:gd name="connsiteX1" fmla="*/ 969191 w 6651018"/>
                <a:gd name="connsiteY1" fmla="*/ 370216 h 5876751"/>
                <a:gd name="connsiteX2" fmla="*/ 551530 w 6651018"/>
                <a:gd name="connsiteY2" fmla="*/ 1425097 h 5876751"/>
                <a:gd name="connsiteX3" fmla="*/ 2453483 w 6651018"/>
                <a:gd name="connsiteY3" fmla="*/ 1572751 h 5876751"/>
                <a:gd name="connsiteX4" fmla="*/ 5566552 w 6651018"/>
                <a:gd name="connsiteY4" fmla="*/ 963152 h 5876751"/>
                <a:gd name="connsiteX5" fmla="*/ 6067416 w 6651018"/>
                <a:gd name="connsiteY5" fmla="*/ 2824490 h 5876751"/>
                <a:gd name="connsiteX6" fmla="*/ 4194950 w 6651018"/>
                <a:gd name="connsiteY6" fmla="*/ 1714025 h 5876751"/>
                <a:gd name="connsiteX7" fmla="*/ 1495416 w 6651018"/>
                <a:gd name="connsiteY7" fmla="*/ 1071887 h 5876751"/>
                <a:gd name="connsiteX8" fmla="*/ 1495416 w 6651018"/>
                <a:gd name="connsiteY8" fmla="*/ 1071884 h 5876751"/>
                <a:gd name="connsiteX0" fmla="*/ 1103563 w 6259165"/>
                <a:gd name="connsiteY0" fmla="*/ 1071884 h 5876751"/>
                <a:gd name="connsiteX1" fmla="*/ 159677 w 6259165"/>
                <a:gd name="connsiteY1" fmla="*/ 1425097 h 5876751"/>
                <a:gd name="connsiteX2" fmla="*/ 2061630 w 6259165"/>
                <a:gd name="connsiteY2" fmla="*/ 1572751 h 5876751"/>
                <a:gd name="connsiteX3" fmla="*/ 5174699 w 6259165"/>
                <a:gd name="connsiteY3" fmla="*/ 963152 h 5876751"/>
                <a:gd name="connsiteX4" fmla="*/ 5675563 w 6259165"/>
                <a:gd name="connsiteY4" fmla="*/ 2824490 h 5876751"/>
                <a:gd name="connsiteX5" fmla="*/ 3803097 w 6259165"/>
                <a:gd name="connsiteY5" fmla="*/ 1714025 h 5876751"/>
                <a:gd name="connsiteX6" fmla="*/ 1103563 w 6259165"/>
                <a:gd name="connsiteY6" fmla="*/ 1071887 h 5876751"/>
                <a:gd name="connsiteX7" fmla="*/ 1103563 w 6259165"/>
                <a:gd name="connsiteY7" fmla="*/ 1071884 h 5876751"/>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103564 w 6259166"/>
                <a:gd name="connsiteY0" fmla="*/ 1766125 h 6570992"/>
                <a:gd name="connsiteX1" fmla="*/ 159678 w 6259166"/>
                <a:gd name="connsiteY1" fmla="*/ 2119338 h 6570992"/>
                <a:gd name="connsiteX2" fmla="*/ 2061631 w 6259166"/>
                <a:gd name="connsiteY2" fmla="*/ 2266992 h 6570992"/>
                <a:gd name="connsiteX3" fmla="*/ 5174700 w 6259166"/>
                <a:gd name="connsiteY3" fmla="*/ 1657393 h 6570992"/>
                <a:gd name="connsiteX4" fmla="*/ 5675564 w 6259166"/>
                <a:gd name="connsiteY4" fmla="*/ 3518731 h 6570992"/>
                <a:gd name="connsiteX5" fmla="*/ 3803098 w 6259166"/>
                <a:gd name="connsiteY5" fmla="*/ 2408266 h 6570992"/>
                <a:gd name="connsiteX6" fmla="*/ 1103564 w 6259166"/>
                <a:gd name="connsiteY6" fmla="*/ 1766128 h 6570992"/>
                <a:gd name="connsiteX7" fmla="*/ 1103564 w 6259166"/>
                <a:gd name="connsiteY7" fmla="*/ 1766125 h 6570992"/>
                <a:gd name="connsiteX0" fmla="*/ 1316924 w 6472526"/>
                <a:gd name="connsiteY0" fmla="*/ 1766125 h 6570992"/>
                <a:gd name="connsiteX1" fmla="*/ 373038 w 6472526"/>
                <a:gd name="connsiteY1" fmla="*/ 2119338 h 6570992"/>
                <a:gd name="connsiteX2" fmla="*/ 2274991 w 6472526"/>
                <a:gd name="connsiteY2" fmla="*/ 2266992 h 6570992"/>
                <a:gd name="connsiteX3" fmla="*/ 5388060 w 6472526"/>
                <a:gd name="connsiteY3" fmla="*/ 1657393 h 6570992"/>
                <a:gd name="connsiteX4" fmla="*/ 5888924 w 6472526"/>
                <a:gd name="connsiteY4" fmla="*/ 3518731 h 6570992"/>
                <a:gd name="connsiteX5" fmla="*/ 4016458 w 6472526"/>
                <a:gd name="connsiteY5" fmla="*/ 2408266 h 6570992"/>
                <a:gd name="connsiteX6" fmla="*/ 1316924 w 6472526"/>
                <a:gd name="connsiteY6" fmla="*/ 1766128 h 6570992"/>
                <a:gd name="connsiteX7" fmla="*/ 1316924 w 6472526"/>
                <a:gd name="connsiteY7" fmla="*/ 1766125 h 6570992"/>
                <a:gd name="connsiteX0" fmla="*/ 969208 w 6472526"/>
                <a:gd name="connsiteY0" fmla="*/ 1766125 h 6550041"/>
                <a:gd name="connsiteX1" fmla="*/ 373038 w 6472526"/>
                <a:gd name="connsiteY1" fmla="*/ 2098387 h 6550041"/>
                <a:gd name="connsiteX2" fmla="*/ 2274991 w 6472526"/>
                <a:gd name="connsiteY2" fmla="*/ 2246041 h 6550041"/>
                <a:gd name="connsiteX3" fmla="*/ 5388060 w 6472526"/>
                <a:gd name="connsiteY3" fmla="*/ 1636442 h 6550041"/>
                <a:gd name="connsiteX4" fmla="*/ 5888924 w 6472526"/>
                <a:gd name="connsiteY4" fmla="*/ 3497780 h 6550041"/>
                <a:gd name="connsiteX5" fmla="*/ 4016458 w 6472526"/>
                <a:gd name="connsiteY5" fmla="*/ 2387315 h 6550041"/>
                <a:gd name="connsiteX6" fmla="*/ 1316924 w 6472526"/>
                <a:gd name="connsiteY6" fmla="*/ 1745177 h 6550041"/>
                <a:gd name="connsiteX7" fmla="*/ 969208 w 6472526"/>
                <a:gd name="connsiteY7" fmla="*/ 1766125 h 6550041"/>
                <a:gd name="connsiteX0" fmla="*/ 943886 w 6099488"/>
                <a:gd name="connsiteY0" fmla="*/ 1071887 h 5876751"/>
                <a:gd name="connsiteX1" fmla="*/ 0 w 6099488"/>
                <a:gd name="connsiteY1" fmla="*/ 1425097 h 5876751"/>
                <a:gd name="connsiteX2" fmla="*/ 1901953 w 6099488"/>
                <a:gd name="connsiteY2" fmla="*/ 1572751 h 5876751"/>
                <a:gd name="connsiteX3" fmla="*/ 5015022 w 6099488"/>
                <a:gd name="connsiteY3" fmla="*/ 963152 h 5876751"/>
                <a:gd name="connsiteX4" fmla="*/ 5515886 w 6099488"/>
                <a:gd name="connsiteY4" fmla="*/ 2824490 h 5876751"/>
                <a:gd name="connsiteX5" fmla="*/ 3643420 w 6099488"/>
                <a:gd name="connsiteY5" fmla="*/ 1714025 h 5876751"/>
                <a:gd name="connsiteX6" fmla="*/ 943886 w 6099488"/>
                <a:gd name="connsiteY6" fmla="*/ 1071887 h 5876751"/>
                <a:gd name="connsiteX0" fmla="*/ 943886 w 6099488"/>
                <a:gd name="connsiteY0" fmla="*/ 1486368 h 6291232"/>
                <a:gd name="connsiteX1" fmla="*/ 0 w 6099488"/>
                <a:gd name="connsiteY1" fmla="*/ 1839578 h 6291232"/>
                <a:gd name="connsiteX2" fmla="*/ 1901953 w 6099488"/>
                <a:gd name="connsiteY2" fmla="*/ 1987232 h 6291232"/>
                <a:gd name="connsiteX3" fmla="*/ 5015022 w 6099488"/>
                <a:gd name="connsiteY3" fmla="*/ 1377633 h 6291232"/>
                <a:gd name="connsiteX4" fmla="*/ 5515886 w 6099488"/>
                <a:gd name="connsiteY4" fmla="*/ 3238971 h 6291232"/>
                <a:gd name="connsiteX5" fmla="*/ 3643420 w 6099488"/>
                <a:gd name="connsiteY5" fmla="*/ 2128506 h 6291232"/>
                <a:gd name="connsiteX6" fmla="*/ 943886 w 6099488"/>
                <a:gd name="connsiteY6" fmla="*/ 1486368 h 6291232"/>
                <a:gd name="connsiteX0" fmla="*/ 290243 w 5445845"/>
                <a:gd name="connsiteY0" fmla="*/ 1071887 h 5876751"/>
                <a:gd name="connsiteX1" fmla="*/ 1248310 w 5445845"/>
                <a:gd name="connsiteY1" fmla="*/ 1572751 h 5876751"/>
                <a:gd name="connsiteX2" fmla="*/ 4361379 w 5445845"/>
                <a:gd name="connsiteY2" fmla="*/ 963152 h 5876751"/>
                <a:gd name="connsiteX3" fmla="*/ 4862243 w 5445845"/>
                <a:gd name="connsiteY3" fmla="*/ 2824490 h 5876751"/>
                <a:gd name="connsiteX4" fmla="*/ 2989777 w 5445845"/>
                <a:gd name="connsiteY4" fmla="*/ 1714025 h 5876751"/>
                <a:gd name="connsiteX5" fmla="*/ 290243 w 5445845"/>
                <a:gd name="connsiteY5" fmla="*/ 1071887 h 5876751"/>
                <a:gd name="connsiteX0" fmla="*/ 290244 w 5445846"/>
                <a:gd name="connsiteY0" fmla="*/ 1071887 h 5876751"/>
                <a:gd name="connsiteX1" fmla="*/ 1248311 w 5445846"/>
                <a:gd name="connsiteY1" fmla="*/ 1572751 h 5876751"/>
                <a:gd name="connsiteX2" fmla="*/ 4361380 w 5445846"/>
                <a:gd name="connsiteY2" fmla="*/ 963152 h 5876751"/>
                <a:gd name="connsiteX3" fmla="*/ 4862244 w 5445846"/>
                <a:gd name="connsiteY3" fmla="*/ 2824490 h 5876751"/>
                <a:gd name="connsiteX4" fmla="*/ 2989778 w 5445846"/>
                <a:gd name="connsiteY4" fmla="*/ 1714025 h 5876751"/>
                <a:gd name="connsiteX5" fmla="*/ 290244 w 5445846"/>
                <a:gd name="connsiteY5" fmla="*/ 1071887 h 5876751"/>
                <a:gd name="connsiteX0" fmla="*/ 290244 w 5445846"/>
                <a:gd name="connsiteY0" fmla="*/ 1153486 h 5958350"/>
                <a:gd name="connsiteX1" fmla="*/ 1248311 w 5445846"/>
                <a:gd name="connsiteY1" fmla="*/ 1654350 h 5958350"/>
                <a:gd name="connsiteX2" fmla="*/ 4361380 w 5445846"/>
                <a:gd name="connsiteY2" fmla="*/ 1044751 h 5958350"/>
                <a:gd name="connsiteX3" fmla="*/ 4862244 w 5445846"/>
                <a:gd name="connsiteY3" fmla="*/ 2906089 h 5958350"/>
                <a:gd name="connsiteX4" fmla="*/ 2989778 w 5445846"/>
                <a:gd name="connsiteY4" fmla="*/ 1795624 h 5958350"/>
                <a:gd name="connsiteX5" fmla="*/ 290244 w 5445846"/>
                <a:gd name="connsiteY5" fmla="*/ 1153486 h 5958350"/>
                <a:gd name="connsiteX0" fmla="*/ 290244 w 7008207"/>
                <a:gd name="connsiteY0" fmla="*/ 1331974 h 5958350"/>
                <a:gd name="connsiteX1" fmla="*/ 2810672 w 7008207"/>
                <a:gd name="connsiteY1" fmla="*/ 1654350 h 5958350"/>
                <a:gd name="connsiteX2" fmla="*/ 5923741 w 7008207"/>
                <a:gd name="connsiteY2" fmla="*/ 1044751 h 5958350"/>
                <a:gd name="connsiteX3" fmla="*/ 6424605 w 7008207"/>
                <a:gd name="connsiteY3" fmla="*/ 2906089 h 5958350"/>
                <a:gd name="connsiteX4" fmla="*/ 4552139 w 7008207"/>
                <a:gd name="connsiteY4" fmla="*/ 1795624 h 5958350"/>
                <a:gd name="connsiteX5" fmla="*/ 290244 w 7008207"/>
                <a:gd name="connsiteY5" fmla="*/ 1331974 h 5958350"/>
                <a:gd name="connsiteX0" fmla="*/ 290244 w 7008207"/>
                <a:gd name="connsiteY0" fmla="*/ 1347752 h 5974128"/>
                <a:gd name="connsiteX1" fmla="*/ 2810672 w 7008207"/>
                <a:gd name="connsiteY1" fmla="*/ 1670128 h 5974128"/>
                <a:gd name="connsiteX2" fmla="*/ 5923741 w 7008207"/>
                <a:gd name="connsiteY2" fmla="*/ 1060529 h 5974128"/>
                <a:gd name="connsiteX3" fmla="*/ 6424605 w 7008207"/>
                <a:gd name="connsiteY3" fmla="*/ 2921867 h 5974128"/>
                <a:gd name="connsiteX4" fmla="*/ 4552139 w 7008207"/>
                <a:gd name="connsiteY4" fmla="*/ 1811402 h 5974128"/>
                <a:gd name="connsiteX5" fmla="*/ 290244 w 7008207"/>
                <a:gd name="connsiteY5" fmla="*/ 1347752 h 5974128"/>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038454 w 7756417"/>
                <a:gd name="connsiteY5"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1807445 w 7756417"/>
                <a:gd name="connsiteY5" fmla="*/ 1846031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762397 w 7756417"/>
                <a:gd name="connsiteY5" fmla="*/ 1980458 h 6400136"/>
                <a:gd name="connsiteX6" fmla="*/ 1038454 w 7756417"/>
                <a:gd name="connsiteY6" fmla="*/ 1773760 h 6400136"/>
                <a:gd name="connsiteX0" fmla="*/ 1038454 w 7756417"/>
                <a:gd name="connsiteY0" fmla="*/ 1773760 h 6400136"/>
                <a:gd name="connsiteX1" fmla="*/ 3558882 w 7756417"/>
                <a:gd name="connsiteY1" fmla="*/ 2096136 h 6400136"/>
                <a:gd name="connsiteX2" fmla="*/ 6671951 w 7756417"/>
                <a:gd name="connsiteY2" fmla="*/ 1486537 h 6400136"/>
                <a:gd name="connsiteX3" fmla="*/ 7172815 w 7756417"/>
                <a:gd name="connsiteY3" fmla="*/ 3347875 h 6400136"/>
                <a:gd name="connsiteX4" fmla="*/ 5300349 w 7756417"/>
                <a:gd name="connsiteY4" fmla="*/ 2237410 h 6400136"/>
                <a:gd name="connsiteX5" fmla="*/ 3454498 w 7756417"/>
                <a:gd name="connsiteY5" fmla="*/ 1901566 h 6400136"/>
                <a:gd name="connsiteX6" fmla="*/ 762397 w 7756417"/>
                <a:gd name="connsiteY6" fmla="*/ 1980458 h 6400136"/>
                <a:gd name="connsiteX7" fmla="*/ 1038454 w 7756417"/>
                <a:gd name="connsiteY7" fmla="*/ 1773760 h 6400136"/>
                <a:gd name="connsiteX0" fmla="*/ 1063766 w 7781729"/>
                <a:gd name="connsiteY0" fmla="*/ 1773760 h 6400136"/>
                <a:gd name="connsiteX1" fmla="*/ 3584194 w 7781729"/>
                <a:gd name="connsiteY1" fmla="*/ 2096136 h 6400136"/>
                <a:gd name="connsiteX2" fmla="*/ 6697263 w 7781729"/>
                <a:gd name="connsiteY2" fmla="*/ 1486537 h 6400136"/>
                <a:gd name="connsiteX3" fmla="*/ 7198127 w 7781729"/>
                <a:gd name="connsiteY3" fmla="*/ 3347875 h 6400136"/>
                <a:gd name="connsiteX4" fmla="*/ 5325661 w 7781729"/>
                <a:gd name="connsiteY4" fmla="*/ 2237410 h 6400136"/>
                <a:gd name="connsiteX5" fmla="*/ 3479810 w 7781729"/>
                <a:gd name="connsiteY5" fmla="*/ 1901566 h 6400136"/>
                <a:gd name="connsiteX6" fmla="*/ 787709 w 7781729"/>
                <a:gd name="connsiteY6" fmla="*/ 1980458 h 6400136"/>
                <a:gd name="connsiteX7" fmla="*/ 1063766 w 7781729"/>
                <a:gd name="connsiteY7" fmla="*/ 1773760 h 6400136"/>
                <a:gd name="connsiteX0" fmla="*/ 1647368 w 8365331"/>
                <a:gd name="connsiteY0" fmla="*/ 1773760 h 6400136"/>
                <a:gd name="connsiteX1" fmla="*/ 4167796 w 8365331"/>
                <a:gd name="connsiteY1" fmla="*/ 2096136 h 6400136"/>
                <a:gd name="connsiteX2" fmla="*/ 7280865 w 8365331"/>
                <a:gd name="connsiteY2" fmla="*/ 1486537 h 6400136"/>
                <a:gd name="connsiteX3" fmla="*/ 7781729 w 8365331"/>
                <a:gd name="connsiteY3" fmla="*/ 3347875 h 6400136"/>
                <a:gd name="connsiteX4" fmla="*/ 5909263 w 8365331"/>
                <a:gd name="connsiteY4" fmla="*/ 2237410 h 6400136"/>
                <a:gd name="connsiteX5" fmla="*/ 4063412 w 8365331"/>
                <a:gd name="connsiteY5" fmla="*/ 1901566 h 6400136"/>
                <a:gd name="connsiteX6" fmla="*/ 1371311 w 8365331"/>
                <a:gd name="connsiteY6" fmla="*/ 1980458 h 6400136"/>
                <a:gd name="connsiteX7" fmla="*/ 1647368 w 8365331"/>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73760 h 6400136"/>
                <a:gd name="connsiteX1" fmla="*/ 4259684 w 8457219"/>
                <a:gd name="connsiteY1" fmla="*/ 2096136 h 6400136"/>
                <a:gd name="connsiteX2" fmla="*/ 7372753 w 8457219"/>
                <a:gd name="connsiteY2" fmla="*/ 1486537 h 6400136"/>
                <a:gd name="connsiteX3" fmla="*/ 7873617 w 8457219"/>
                <a:gd name="connsiteY3" fmla="*/ 3347875 h 6400136"/>
                <a:gd name="connsiteX4" fmla="*/ 6001151 w 8457219"/>
                <a:gd name="connsiteY4" fmla="*/ 2237410 h 6400136"/>
                <a:gd name="connsiteX5" fmla="*/ 4155300 w 8457219"/>
                <a:gd name="connsiteY5" fmla="*/ 1901566 h 6400136"/>
                <a:gd name="connsiteX6" fmla="*/ 1463199 w 8457219"/>
                <a:gd name="connsiteY6" fmla="*/ 1980458 h 6400136"/>
                <a:gd name="connsiteX7" fmla="*/ 1739256 w 8457219"/>
                <a:gd name="connsiteY7" fmla="*/ 1773760 h 6400136"/>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739256 w 8457219"/>
                <a:gd name="connsiteY0" fmla="*/ 1761496 h 6387872"/>
                <a:gd name="connsiteX1" fmla="*/ 4259684 w 8457219"/>
                <a:gd name="connsiteY1" fmla="*/ 2083872 h 6387872"/>
                <a:gd name="connsiteX2" fmla="*/ 7372753 w 8457219"/>
                <a:gd name="connsiteY2" fmla="*/ 1474273 h 6387872"/>
                <a:gd name="connsiteX3" fmla="*/ 7873617 w 8457219"/>
                <a:gd name="connsiteY3" fmla="*/ 3335611 h 6387872"/>
                <a:gd name="connsiteX4" fmla="*/ 6001151 w 8457219"/>
                <a:gd name="connsiteY4" fmla="*/ 2225146 h 6387872"/>
                <a:gd name="connsiteX5" fmla="*/ 4155300 w 8457219"/>
                <a:gd name="connsiteY5" fmla="*/ 1889302 h 6387872"/>
                <a:gd name="connsiteX6" fmla="*/ 1463199 w 8457219"/>
                <a:gd name="connsiteY6" fmla="*/ 1968194 h 6387872"/>
                <a:gd name="connsiteX7" fmla="*/ 1739256 w 8457219"/>
                <a:gd name="connsiteY7" fmla="*/ 1761496 h 6387872"/>
                <a:gd name="connsiteX0" fmla="*/ 1692008 w 8457219"/>
                <a:gd name="connsiteY0" fmla="*/ 1761496 h 6323541"/>
                <a:gd name="connsiteX1" fmla="*/ 4259684 w 8457219"/>
                <a:gd name="connsiteY1" fmla="*/ 2019541 h 6323541"/>
                <a:gd name="connsiteX2" fmla="*/ 7372753 w 8457219"/>
                <a:gd name="connsiteY2" fmla="*/ 1409942 h 6323541"/>
                <a:gd name="connsiteX3" fmla="*/ 7873617 w 8457219"/>
                <a:gd name="connsiteY3" fmla="*/ 3271280 h 6323541"/>
                <a:gd name="connsiteX4" fmla="*/ 6001151 w 8457219"/>
                <a:gd name="connsiteY4" fmla="*/ 2160815 h 6323541"/>
                <a:gd name="connsiteX5" fmla="*/ 4155300 w 8457219"/>
                <a:gd name="connsiteY5" fmla="*/ 1824971 h 6323541"/>
                <a:gd name="connsiteX6" fmla="*/ 1463199 w 8457219"/>
                <a:gd name="connsiteY6" fmla="*/ 1903863 h 6323541"/>
                <a:gd name="connsiteX7" fmla="*/ 1692008 w 8457219"/>
                <a:gd name="connsiteY7" fmla="*/ 1761496 h 6323541"/>
                <a:gd name="connsiteX0" fmla="*/ 1692008 w 8457219"/>
                <a:gd name="connsiteY0" fmla="*/ 2929074 h 7491119"/>
                <a:gd name="connsiteX1" fmla="*/ 4259684 w 8457219"/>
                <a:gd name="connsiteY1" fmla="*/ 3187119 h 7491119"/>
                <a:gd name="connsiteX2" fmla="*/ 7372753 w 8457219"/>
                <a:gd name="connsiteY2" fmla="*/ 2577520 h 7491119"/>
                <a:gd name="connsiteX3" fmla="*/ 7873617 w 8457219"/>
                <a:gd name="connsiteY3" fmla="*/ 4438858 h 7491119"/>
                <a:gd name="connsiteX4" fmla="*/ 6001151 w 8457219"/>
                <a:gd name="connsiteY4" fmla="*/ 3328393 h 7491119"/>
                <a:gd name="connsiteX5" fmla="*/ 4155300 w 8457219"/>
                <a:gd name="connsiteY5" fmla="*/ 2992549 h 7491119"/>
                <a:gd name="connsiteX6" fmla="*/ 1463199 w 8457219"/>
                <a:gd name="connsiteY6" fmla="*/ 3071441 h 7491119"/>
                <a:gd name="connsiteX7" fmla="*/ 1692008 w 8457219"/>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327466 w 8783534"/>
                <a:gd name="connsiteY4" fmla="*/ 3328393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4481615 w 8783534"/>
                <a:gd name="connsiteY5" fmla="*/ 2992549 h 7491119"/>
                <a:gd name="connsiteX6" fmla="*/ 1789514 w 8783534"/>
                <a:gd name="connsiteY6" fmla="*/ 3071441 h 7491119"/>
                <a:gd name="connsiteX7" fmla="*/ 2018323 w 8783534"/>
                <a:gd name="connsiteY7"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440566 w 8783534"/>
                <a:gd name="connsiteY4" fmla="*/ 3353002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4585999 w 8783534"/>
                <a:gd name="connsiteY1" fmla="*/ 3187119 h 7491119"/>
                <a:gd name="connsiteX2" fmla="*/ 7699068 w 8783534"/>
                <a:gd name="connsiteY2" fmla="*/ 2577520 h 7491119"/>
                <a:gd name="connsiteX3" fmla="*/ 8199932 w 8783534"/>
                <a:gd name="connsiteY3" fmla="*/ 4438858 h 7491119"/>
                <a:gd name="connsiteX4" fmla="*/ 6286612 w 8783534"/>
                <a:gd name="connsiteY4" fmla="*/ 3005048 h 7491119"/>
                <a:gd name="connsiteX5" fmla="*/ 1789514 w 8783534"/>
                <a:gd name="connsiteY5" fmla="*/ 3071441 h 7491119"/>
                <a:gd name="connsiteX6" fmla="*/ 2018323 w 8783534"/>
                <a:gd name="connsiteY6" fmla="*/ 2929074 h 7491119"/>
                <a:gd name="connsiteX0" fmla="*/ 2018323 w 8783534"/>
                <a:gd name="connsiteY0" fmla="*/ 2929074 h 7491119"/>
                <a:gd name="connsiteX1" fmla="*/ 7699068 w 8783534"/>
                <a:gd name="connsiteY1" fmla="*/ 2577520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6286612 w 8783534"/>
                <a:gd name="connsiteY3" fmla="*/ 3005048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3933876 w 8783534"/>
                <a:gd name="connsiteY3" fmla="*/ 3076777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491119"/>
                <a:gd name="connsiteX1" fmla="*/ 6391441 w 8783534"/>
                <a:gd name="connsiteY1" fmla="*/ 2370154 h 7491119"/>
                <a:gd name="connsiteX2" fmla="*/ 8199932 w 8783534"/>
                <a:gd name="connsiteY2" fmla="*/ 4438858 h 7491119"/>
                <a:gd name="connsiteX3" fmla="*/ 5245657 w 8783534"/>
                <a:gd name="connsiteY3" fmla="*/ 2521195 h 7491119"/>
                <a:gd name="connsiteX4" fmla="*/ 1789514 w 8783534"/>
                <a:gd name="connsiteY4" fmla="*/ 3071441 h 7491119"/>
                <a:gd name="connsiteX5" fmla="*/ 2018323 w 8783534"/>
                <a:gd name="connsiteY5" fmla="*/ 2929074 h 7491119"/>
                <a:gd name="connsiteX0" fmla="*/ 2018323 w 8783534"/>
                <a:gd name="connsiteY0" fmla="*/ 2929074 h 7007577"/>
                <a:gd name="connsiteX1" fmla="*/ 6391441 w 8783534"/>
                <a:gd name="connsiteY1" fmla="*/ 2370154 h 7007577"/>
                <a:gd name="connsiteX2" fmla="*/ 8199932 w 8783534"/>
                <a:gd name="connsiteY2" fmla="*/ 4438858 h 7007577"/>
                <a:gd name="connsiteX3" fmla="*/ 5245657 w 8783534"/>
                <a:gd name="connsiteY3" fmla="*/ 2521195 h 7007577"/>
                <a:gd name="connsiteX4" fmla="*/ 1789514 w 8783534"/>
                <a:gd name="connsiteY4" fmla="*/ 3071441 h 7007577"/>
                <a:gd name="connsiteX5" fmla="*/ 2018323 w 8783534"/>
                <a:gd name="connsiteY5" fmla="*/ 2929074 h 7007577"/>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088890"/>
                <a:gd name="connsiteX1" fmla="*/ 6391441 w 8199932"/>
                <a:gd name="connsiteY1" fmla="*/ 2370154 h 6088890"/>
                <a:gd name="connsiteX2" fmla="*/ 8199932 w 8199932"/>
                <a:gd name="connsiteY2" fmla="*/ 4438858 h 6088890"/>
                <a:gd name="connsiteX3" fmla="*/ 5245657 w 8199932"/>
                <a:gd name="connsiteY3" fmla="*/ 2521195 h 6088890"/>
                <a:gd name="connsiteX4" fmla="*/ 1789514 w 8199932"/>
                <a:gd name="connsiteY4" fmla="*/ 3071441 h 6088890"/>
                <a:gd name="connsiteX5" fmla="*/ 2018323 w 8199932"/>
                <a:gd name="connsiteY5" fmla="*/ 2929074 h 608889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 name="connsiteX0" fmla="*/ 2018323 w 8199932"/>
                <a:gd name="connsiteY0" fmla="*/ 2929074 h 6332480"/>
                <a:gd name="connsiteX1" fmla="*/ 6391441 w 8199932"/>
                <a:gd name="connsiteY1" fmla="*/ 2370154 h 6332480"/>
                <a:gd name="connsiteX2" fmla="*/ 8199932 w 8199932"/>
                <a:gd name="connsiteY2" fmla="*/ 4438858 h 6332480"/>
                <a:gd name="connsiteX3" fmla="*/ 5245657 w 8199932"/>
                <a:gd name="connsiteY3" fmla="*/ 2521195 h 6332480"/>
                <a:gd name="connsiteX4" fmla="*/ 1789514 w 8199932"/>
                <a:gd name="connsiteY4" fmla="*/ 3071441 h 6332480"/>
                <a:gd name="connsiteX5" fmla="*/ 2018323 w 8199932"/>
                <a:gd name="connsiteY5" fmla="*/ 2929074 h 633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199932" h="6332480">
                  <a:moveTo>
                    <a:pt x="2018323" y="2929074"/>
                  </a:moveTo>
                  <a:cubicBezTo>
                    <a:pt x="3003249" y="2846754"/>
                    <a:pt x="5361173" y="2118523"/>
                    <a:pt x="6391441" y="2370154"/>
                  </a:cubicBezTo>
                  <a:cubicBezTo>
                    <a:pt x="4898818" y="4308774"/>
                    <a:pt x="7624732" y="5885963"/>
                    <a:pt x="8199932" y="4438858"/>
                  </a:cubicBezTo>
                  <a:cubicBezTo>
                    <a:pt x="7518693" y="6332480"/>
                    <a:pt x="4790153" y="3688663"/>
                    <a:pt x="5245657" y="2521195"/>
                  </a:cubicBezTo>
                  <a:cubicBezTo>
                    <a:pt x="4165470" y="2430848"/>
                    <a:pt x="2526554" y="3142096"/>
                    <a:pt x="1789514" y="3071441"/>
                  </a:cubicBezTo>
                  <a:cubicBezTo>
                    <a:pt x="0" y="2987026"/>
                    <a:pt x="1550711" y="0"/>
                    <a:pt x="2018323" y="2929074"/>
                  </a:cubicBezTo>
                  <a:close/>
                </a:path>
              </a:pathLst>
            </a:custGeom>
            <a:gradFill flip="none" rotWithShape="1">
              <a:gsLst>
                <a:gs pos="0">
                  <a:schemeClr val="tx1">
                    <a:alpha val="25000"/>
                  </a:schemeClr>
                </a:gs>
                <a:gs pos="100000">
                  <a:schemeClr val="tx1">
                    <a:alpha val="10000"/>
                  </a:schemeClr>
                </a:gs>
              </a:gsLst>
              <a:lin ang="10800000" scaled="0"/>
              <a:tileRect/>
            </a:gradFill>
            <a:ln>
              <a:noFill/>
            </a:ln>
            <a:effectLst/>
            <a:scene3d>
              <a:camera prst="orthographicFront"/>
              <a:lightRig rig="balanced"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0" y="649941"/>
            <a:ext cx="3886200" cy="5486400"/>
          </a:xfrm>
        </p:spPr>
        <p:txBody>
          <a:bodyPr>
            <a:normAutofit/>
          </a:bodyPr>
          <a:lstStyle>
            <a:lvl1pPr>
              <a:defRPr sz="2200"/>
            </a:lvl1pPr>
            <a:lvl2pPr>
              <a:defRPr sz="2200"/>
            </a:lvl2pPr>
            <a:lvl3pPr>
              <a:defRPr sz="20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886790-5237-4EDF-B334-CB515150DAE6}" type="slidenum">
              <a:rPr lang="en-GB" smtClean="0"/>
              <a:pPr/>
              <a:t>‹#›</a:t>
            </a:fld>
            <a:endParaRPr lang="en-GB"/>
          </a:p>
        </p:txBody>
      </p:sp>
      <p:sp>
        <p:nvSpPr>
          <p:cNvPr id="4" name="Text Placeholder 3"/>
          <p:cNvSpPr>
            <a:spLocks noGrp="1"/>
          </p:cNvSpPr>
          <p:nvPr>
            <p:ph type="body" sz="half" idx="2"/>
          </p:nvPr>
        </p:nvSpPr>
        <p:spPr>
          <a:xfrm>
            <a:off x="1815353" y="2516841"/>
            <a:ext cx="2514600" cy="27432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815353" y="1526241"/>
            <a:ext cx="2514600" cy="914400"/>
          </a:xfrm>
        </p:spPr>
        <p:txBody>
          <a:bodyPr anchor="b">
            <a:normAutofit/>
          </a:bodyPr>
          <a:lstStyle>
            <a:lvl1pPr algn="l">
              <a:defRPr sz="2200" b="1"/>
            </a:lvl1pPr>
          </a:lstStyle>
          <a:p>
            <a:r>
              <a:rPr lang="en-US" smtClean="0"/>
              <a:t>Click to edit Master title style</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4666129" y="523718"/>
            <a:ext cx="4114800" cy="5728260"/>
          </a:xfrm>
          <a:custGeom>
            <a:avLst/>
            <a:gdLst>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0 h 5486400"/>
              <a:gd name="connsiteX1" fmla="*/ 3886200 w 3886200"/>
              <a:gd name="connsiteY1" fmla="*/ 0 h 5486400"/>
              <a:gd name="connsiteX2" fmla="*/ 3886200 w 3886200"/>
              <a:gd name="connsiteY2" fmla="*/ 5486400 h 5486400"/>
              <a:gd name="connsiteX3" fmla="*/ 0 w 3886200"/>
              <a:gd name="connsiteY3" fmla="*/ 5486400 h 5486400"/>
              <a:gd name="connsiteX4" fmla="*/ 0 w 3886200"/>
              <a:gd name="connsiteY4" fmla="*/ 0 h 5486400"/>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611906"/>
              <a:gd name="connsiteX1" fmla="*/ 3886200 w 3886200"/>
              <a:gd name="connsiteY1" fmla="*/ 125506 h 5611906"/>
              <a:gd name="connsiteX2" fmla="*/ 3886200 w 3886200"/>
              <a:gd name="connsiteY2" fmla="*/ 5611906 h 5611906"/>
              <a:gd name="connsiteX3" fmla="*/ 0 w 3886200"/>
              <a:gd name="connsiteY3" fmla="*/ 5611906 h 5611906"/>
              <a:gd name="connsiteX4" fmla="*/ 0 w 3886200"/>
              <a:gd name="connsiteY4" fmla="*/ 125506 h 5611906"/>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886200"/>
              <a:gd name="connsiteY0" fmla="*/ 125506 h 5728260"/>
              <a:gd name="connsiteX1" fmla="*/ 3886200 w 3886200"/>
              <a:gd name="connsiteY1" fmla="*/ 125506 h 5728260"/>
              <a:gd name="connsiteX2" fmla="*/ 3886200 w 3886200"/>
              <a:gd name="connsiteY2" fmla="*/ 5611906 h 5728260"/>
              <a:gd name="connsiteX3" fmla="*/ 0 w 3886200"/>
              <a:gd name="connsiteY3" fmla="*/ 5611906 h 5728260"/>
              <a:gd name="connsiteX4" fmla="*/ 0 w 3886200"/>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0 w 3980329"/>
              <a:gd name="connsiteY0" fmla="*/ 125506 h 5728260"/>
              <a:gd name="connsiteX1" fmla="*/ 3886200 w 3980329"/>
              <a:gd name="connsiteY1" fmla="*/ 125506 h 5728260"/>
              <a:gd name="connsiteX2" fmla="*/ 3886200 w 3980329"/>
              <a:gd name="connsiteY2" fmla="*/ 5611906 h 5728260"/>
              <a:gd name="connsiteX3" fmla="*/ 0 w 3980329"/>
              <a:gd name="connsiteY3" fmla="*/ 5611906 h 5728260"/>
              <a:gd name="connsiteX4" fmla="*/ 0 w 3980329"/>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 name="connsiteX0" fmla="*/ 134471 w 4114800"/>
              <a:gd name="connsiteY0" fmla="*/ 125506 h 5728260"/>
              <a:gd name="connsiteX1" fmla="*/ 4020671 w 4114800"/>
              <a:gd name="connsiteY1" fmla="*/ 125506 h 5728260"/>
              <a:gd name="connsiteX2" fmla="*/ 4020671 w 4114800"/>
              <a:gd name="connsiteY2" fmla="*/ 5611906 h 5728260"/>
              <a:gd name="connsiteX3" fmla="*/ 134471 w 4114800"/>
              <a:gd name="connsiteY3" fmla="*/ 5611906 h 5728260"/>
              <a:gd name="connsiteX4" fmla="*/ 134471 w 4114800"/>
              <a:gd name="connsiteY4" fmla="*/ 125506 h 57282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14800" h="5728260">
                <a:moveTo>
                  <a:pt x="134471" y="125506"/>
                </a:moveTo>
                <a:cubicBezTo>
                  <a:pt x="1456765" y="327212"/>
                  <a:pt x="2770095" y="0"/>
                  <a:pt x="4020671" y="125506"/>
                </a:cubicBezTo>
                <a:cubicBezTo>
                  <a:pt x="4114800" y="1963271"/>
                  <a:pt x="3859306" y="3756212"/>
                  <a:pt x="4020671" y="5611906"/>
                </a:cubicBezTo>
                <a:cubicBezTo>
                  <a:pt x="2792506" y="5459319"/>
                  <a:pt x="1425389" y="5728260"/>
                  <a:pt x="134471" y="5611906"/>
                </a:cubicBezTo>
                <a:cubicBezTo>
                  <a:pt x="0" y="3818965"/>
                  <a:pt x="313765" y="1963271"/>
                  <a:pt x="134471" y="125506"/>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 name="Title 1"/>
          <p:cNvSpPr>
            <a:spLocks noGrp="1"/>
          </p:cNvSpPr>
          <p:nvPr>
            <p:ph type="title"/>
          </p:nvPr>
        </p:nvSpPr>
        <p:spPr>
          <a:xfrm>
            <a:off x="1819656" y="1527048"/>
            <a:ext cx="2514600" cy="914400"/>
          </a:xfrm>
        </p:spPr>
        <p:txBody>
          <a:bodyPr anchor="b">
            <a:normAutofit/>
          </a:bodyPr>
          <a:lstStyle>
            <a:lvl1pPr algn="l">
              <a:defRPr sz="2200" b="1"/>
            </a:lvl1pPr>
          </a:lstStyle>
          <a:p>
            <a:r>
              <a:rPr lang="en-US" smtClean="0"/>
              <a:t>Click to edit Master title style</a:t>
            </a:r>
            <a:endParaRPr/>
          </a:p>
        </p:txBody>
      </p:sp>
      <p:sp>
        <p:nvSpPr>
          <p:cNvPr id="3" name="Picture Placeholder 2"/>
          <p:cNvSpPr>
            <a:spLocks noGrp="1"/>
          </p:cNvSpPr>
          <p:nvPr>
            <p:ph type="pic" idx="1"/>
          </p:nvPr>
        </p:nvSpPr>
        <p:spPr>
          <a:xfrm>
            <a:off x="4937760" y="786384"/>
            <a:ext cx="3611880" cy="5212080"/>
          </a:xfrm>
          <a:effectLst>
            <a:softEdge rad="31750"/>
          </a:effectLst>
        </p:spPr>
        <p:txBody>
          <a:bodyPr>
            <a:normAutofit/>
          </a:bodyPr>
          <a:lstStyle>
            <a:lvl1pPr marL="0" indent="0">
              <a:buNone/>
              <a:defRPr sz="2200">
                <a:solidFill>
                  <a:schemeClr val="bg1">
                    <a:lumMod val="9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819656" y="2514600"/>
            <a:ext cx="2514600" cy="27432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636493-25B6-4A25-AC72-EBA1879A37D1}" type="datetimeFigureOut">
              <a:rPr lang="en-GB" smtClean="0"/>
              <a:pPr/>
              <a:t>29/06/2013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5886790-5237-4EDF-B334-CB515150DAE6}"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199" y="76200"/>
            <a:ext cx="6803679" cy="13716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1981200" y="1752600"/>
            <a:ext cx="6041679"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5889279" y="6498874"/>
            <a:ext cx="2133600" cy="256032"/>
          </a:xfrm>
          <a:prstGeom prst="rect">
            <a:avLst/>
          </a:prstGeom>
        </p:spPr>
        <p:txBody>
          <a:bodyPr vert="horz" lIns="91440" tIns="45720" rIns="91440" bIns="0" rtlCol="0" anchor="ctr"/>
          <a:lstStyle>
            <a:lvl1pPr marL="0" algn="r" defTabSz="914400" rtl="0" eaLnBrk="1" latinLnBrk="0" hangingPunct="1">
              <a:defRPr sz="1000" b="1" kern="1200">
                <a:solidFill>
                  <a:schemeClr val="tx1">
                    <a:lumMod val="75000"/>
                    <a:lumOff val="25000"/>
                    <a:alpha val="40000"/>
                  </a:schemeClr>
                </a:solidFill>
                <a:latin typeface="+mj-lt"/>
                <a:ea typeface="+mn-ea"/>
                <a:cs typeface="+mn-cs"/>
              </a:defRPr>
            </a:lvl1pPr>
          </a:lstStyle>
          <a:p>
            <a:fld id="{C9636493-25B6-4A25-AC72-EBA1879A37D1}" type="datetimeFigureOut">
              <a:rPr lang="en-GB" smtClean="0"/>
              <a:pPr/>
              <a:t>29/06/2013</a:t>
            </a:fld>
            <a:endParaRPr lang="en-GB"/>
          </a:p>
        </p:txBody>
      </p:sp>
      <p:sp>
        <p:nvSpPr>
          <p:cNvPr id="5" name="Footer Placeholder 4"/>
          <p:cNvSpPr>
            <a:spLocks noGrp="1"/>
          </p:cNvSpPr>
          <p:nvPr>
            <p:ph type="ftr" sz="quarter" idx="3"/>
          </p:nvPr>
        </p:nvSpPr>
        <p:spPr>
          <a:xfrm>
            <a:off x="1981200" y="6499412"/>
            <a:ext cx="2895600" cy="255494"/>
          </a:xfrm>
          <a:prstGeom prst="rect">
            <a:avLst/>
          </a:prstGeom>
        </p:spPr>
        <p:txBody>
          <a:bodyPr vert="horz" lIns="91440" tIns="45720" rIns="91440" bIns="0" rtlCol="0" anchor="ctr"/>
          <a:lstStyle>
            <a:lvl1pPr marL="0" algn="l" defTabSz="914400" rtl="0" eaLnBrk="1" latinLnBrk="0" hangingPunct="1">
              <a:defRPr sz="1000" b="1" kern="1200">
                <a:solidFill>
                  <a:schemeClr val="tx1">
                    <a:lumMod val="75000"/>
                    <a:lumOff val="25000"/>
                    <a:alpha val="40000"/>
                  </a:schemeClr>
                </a:solidFill>
                <a:latin typeface="+mj-lt"/>
                <a:ea typeface="+mn-ea"/>
                <a:cs typeface="+mn-cs"/>
              </a:defRPr>
            </a:lvl1pPr>
          </a:lstStyle>
          <a:p>
            <a:endParaRPr lang="en-GB"/>
          </a:p>
        </p:txBody>
      </p:sp>
      <p:sp>
        <p:nvSpPr>
          <p:cNvPr id="6" name="Slide Number Placeholder 5"/>
          <p:cNvSpPr>
            <a:spLocks noGrp="1"/>
          </p:cNvSpPr>
          <p:nvPr>
            <p:ph type="sldNum" sz="quarter" idx="4"/>
          </p:nvPr>
        </p:nvSpPr>
        <p:spPr>
          <a:xfrm>
            <a:off x="8027894" y="6208059"/>
            <a:ext cx="1048872" cy="685800"/>
          </a:xfrm>
          <a:prstGeom prst="rect">
            <a:avLst/>
          </a:prstGeom>
        </p:spPr>
        <p:txBody>
          <a:bodyPr vert="horz" lIns="91440" tIns="45720" rIns="91440" bIns="0" rtlCol="0" anchor="ctr"/>
          <a:lstStyle>
            <a:lvl1pPr algn="r">
              <a:defRPr sz="2800" b="1">
                <a:solidFill>
                  <a:schemeClr val="tx1">
                    <a:lumMod val="75000"/>
                    <a:lumOff val="25000"/>
                    <a:alpha val="40000"/>
                  </a:schemeClr>
                </a:solidFill>
                <a:latin typeface="+mj-lt"/>
              </a:defRPr>
            </a:lvl1pPr>
          </a:lstStyle>
          <a:p>
            <a:fld id="{35886790-5237-4EDF-B334-CB515150DAE6}" type="slidenum">
              <a:rPr lang="en-GB" smtClean="0"/>
              <a:pPr/>
              <a:t>‹#›</a:t>
            </a:fld>
            <a:endParaRPr lang="en-GB"/>
          </a:p>
        </p:txBody>
      </p:sp>
      <p:sp>
        <p:nvSpPr>
          <p:cNvPr id="8" name="Freeform 7"/>
          <p:cNvSpPr/>
          <p:nvPr/>
        </p:nvSpPr>
        <p:spPr>
          <a:xfrm>
            <a:off x="-990600" y="76200"/>
            <a:ext cx="3340100" cy="6629400"/>
          </a:xfrm>
          <a:custGeom>
            <a:avLst/>
            <a:gdLst>
              <a:gd name="connsiteX0" fmla="*/ 0 w 2057400"/>
              <a:gd name="connsiteY0" fmla="*/ 3238500 h 6477000"/>
              <a:gd name="connsiteX1" fmla="*/ 48274 w 2057400"/>
              <a:gd name="connsiteY1" fmla="*/ 2258072 h 6477000"/>
              <a:gd name="connsiteX2" fmla="*/ 1028706 w 2057400"/>
              <a:gd name="connsiteY2" fmla="*/ 1 h 6477000"/>
              <a:gd name="connsiteX3" fmla="*/ 2009129 w 2057400"/>
              <a:gd name="connsiteY3" fmla="*/ 2258077 h 6477000"/>
              <a:gd name="connsiteX4" fmla="*/ 2057403 w 2057400"/>
              <a:gd name="connsiteY4" fmla="*/ 3238502 h 6477000"/>
              <a:gd name="connsiteX5" fmla="*/ 2009129 w 2057400"/>
              <a:gd name="connsiteY5" fmla="*/ 4218929 h 6477000"/>
              <a:gd name="connsiteX6" fmla="*/ 1028701 w 2057400"/>
              <a:gd name="connsiteY6" fmla="*/ 6477002 h 6477000"/>
              <a:gd name="connsiteX7" fmla="*/ 48277 w 2057400"/>
              <a:gd name="connsiteY7" fmla="*/ 4218927 h 6477000"/>
              <a:gd name="connsiteX8" fmla="*/ 3 w 2057400"/>
              <a:gd name="connsiteY8" fmla="*/ 3238501 h 6477000"/>
              <a:gd name="connsiteX9" fmla="*/ 0 w 2057400"/>
              <a:gd name="connsiteY9" fmla="*/ 3238500 h 6477000"/>
              <a:gd name="connsiteX0" fmla="*/ 0 w 2057403"/>
              <a:gd name="connsiteY0" fmla="*/ 3238507 h 6477012"/>
              <a:gd name="connsiteX1" fmla="*/ 48274 w 2057403"/>
              <a:gd name="connsiteY1" fmla="*/ 2258079 h 6477012"/>
              <a:gd name="connsiteX2" fmla="*/ 1028706 w 2057403"/>
              <a:gd name="connsiteY2" fmla="*/ 8 h 6477012"/>
              <a:gd name="connsiteX3" fmla="*/ 2009129 w 2057403"/>
              <a:gd name="connsiteY3" fmla="*/ 2258084 h 6477012"/>
              <a:gd name="connsiteX4" fmla="*/ 2057403 w 2057403"/>
              <a:gd name="connsiteY4" fmla="*/ 3238509 h 6477012"/>
              <a:gd name="connsiteX5" fmla="*/ 2009129 w 2057403"/>
              <a:gd name="connsiteY5" fmla="*/ 4218936 h 6477012"/>
              <a:gd name="connsiteX6" fmla="*/ 1028701 w 2057403"/>
              <a:gd name="connsiteY6" fmla="*/ 6477009 h 6477012"/>
              <a:gd name="connsiteX7" fmla="*/ 48277 w 2057403"/>
              <a:gd name="connsiteY7" fmla="*/ 4218934 h 6477012"/>
              <a:gd name="connsiteX8" fmla="*/ 3 w 2057403"/>
              <a:gd name="connsiteY8" fmla="*/ 3238508 h 6477012"/>
              <a:gd name="connsiteX9" fmla="*/ 0 w 2057403"/>
              <a:gd name="connsiteY9" fmla="*/ 3238507 h 6477012"/>
              <a:gd name="connsiteX0" fmla="*/ 0 w 2057403"/>
              <a:gd name="connsiteY0" fmla="*/ 3238507 h 6477012"/>
              <a:gd name="connsiteX1" fmla="*/ 886474 w 2057403"/>
              <a:gd name="connsiteY1" fmla="*/ 2562879 h 6477012"/>
              <a:gd name="connsiteX2" fmla="*/ 1028706 w 2057403"/>
              <a:gd name="connsiteY2" fmla="*/ 8 h 6477012"/>
              <a:gd name="connsiteX3" fmla="*/ 2009129 w 2057403"/>
              <a:gd name="connsiteY3" fmla="*/ 2258084 h 6477012"/>
              <a:gd name="connsiteX4" fmla="*/ 2057403 w 2057403"/>
              <a:gd name="connsiteY4" fmla="*/ 3238509 h 6477012"/>
              <a:gd name="connsiteX5" fmla="*/ 2009129 w 2057403"/>
              <a:gd name="connsiteY5" fmla="*/ 4218936 h 6477012"/>
              <a:gd name="connsiteX6" fmla="*/ 1028701 w 2057403"/>
              <a:gd name="connsiteY6" fmla="*/ 6477009 h 6477012"/>
              <a:gd name="connsiteX7" fmla="*/ 48277 w 2057403"/>
              <a:gd name="connsiteY7" fmla="*/ 4218934 h 6477012"/>
              <a:gd name="connsiteX8" fmla="*/ 3 w 2057403"/>
              <a:gd name="connsiteY8" fmla="*/ 3238508 h 6477012"/>
              <a:gd name="connsiteX9" fmla="*/ 0 w 2057403"/>
              <a:gd name="connsiteY9" fmla="*/ 3238507 h 6477012"/>
              <a:gd name="connsiteX0" fmla="*/ 0 w 2057403"/>
              <a:gd name="connsiteY0" fmla="*/ 3238507 h 6477012"/>
              <a:gd name="connsiteX1" fmla="*/ 886474 w 2057403"/>
              <a:gd name="connsiteY1" fmla="*/ 2562879 h 6477012"/>
              <a:gd name="connsiteX2" fmla="*/ 1028706 w 2057403"/>
              <a:gd name="connsiteY2" fmla="*/ 8 h 6477012"/>
              <a:gd name="connsiteX3" fmla="*/ 2009129 w 2057403"/>
              <a:gd name="connsiteY3" fmla="*/ 2258084 h 6477012"/>
              <a:gd name="connsiteX4" fmla="*/ 2057403 w 2057403"/>
              <a:gd name="connsiteY4" fmla="*/ 3238509 h 6477012"/>
              <a:gd name="connsiteX5" fmla="*/ 2009129 w 2057403"/>
              <a:gd name="connsiteY5" fmla="*/ 4218936 h 6477012"/>
              <a:gd name="connsiteX6" fmla="*/ 1028701 w 2057403"/>
              <a:gd name="connsiteY6" fmla="*/ 6477009 h 6477012"/>
              <a:gd name="connsiteX7" fmla="*/ 48277 w 2057403"/>
              <a:gd name="connsiteY7" fmla="*/ 4218934 h 6477012"/>
              <a:gd name="connsiteX8" fmla="*/ 3 w 2057403"/>
              <a:gd name="connsiteY8" fmla="*/ 3238508 h 6477012"/>
              <a:gd name="connsiteX9" fmla="*/ 0 w 2057403"/>
              <a:gd name="connsiteY9" fmla="*/ 3238507 h 6477012"/>
              <a:gd name="connsiteX0" fmla="*/ 593235 w 2650638"/>
              <a:gd name="connsiteY0" fmla="*/ 3238507 h 6477012"/>
              <a:gd name="connsiteX1" fmla="*/ 1479709 w 2650638"/>
              <a:gd name="connsiteY1" fmla="*/ 2562879 h 6477012"/>
              <a:gd name="connsiteX2" fmla="*/ 1621941 w 2650638"/>
              <a:gd name="connsiteY2" fmla="*/ 8 h 6477012"/>
              <a:gd name="connsiteX3" fmla="*/ 2602364 w 2650638"/>
              <a:gd name="connsiteY3" fmla="*/ 2258084 h 6477012"/>
              <a:gd name="connsiteX4" fmla="*/ 2650638 w 2650638"/>
              <a:gd name="connsiteY4" fmla="*/ 3238509 h 6477012"/>
              <a:gd name="connsiteX5" fmla="*/ 2602364 w 2650638"/>
              <a:gd name="connsiteY5" fmla="*/ 4218936 h 6477012"/>
              <a:gd name="connsiteX6" fmla="*/ 1621936 w 2650638"/>
              <a:gd name="connsiteY6" fmla="*/ 6477009 h 6477012"/>
              <a:gd name="connsiteX7" fmla="*/ 641512 w 2650638"/>
              <a:gd name="connsiteY7" fmla="*/ 4218934 h 6477012"/>
              <a:gd name="connsiteX8" fmla="*/ 593238 w 2650638"/>
              <a:gd name="connsiteY8" fmla="*/ 3238508 h 6477012"/>
              <a:gd name="connsiteX9" fmla="*/ 593235 w 2650638"/>
              <a:gd name="connsiteY9" fmla="*/ 3238507 h 6477012"/>
              <a:gd name="connsiteX0" fmla="*/ 593235 w 3406086"/>
              <a:gd name="connsiteY0" fmla="*/ 3238507 h 6477012"/>
              <a:gd name="connsiteX1" fmla="*/ 1479709 w 3406086"/>
              <a:gd name="connsiteY1" fmla="*/ 2562879 h 6477012"/>
              <a:gd name="connsiteX2" fmla="*/ 1621941 w 3406086"/>
              <a:gd name="connsiteY2" fmla="*/ 8 h 6477012"/>
              <a:gd name="connsiteX3" fmla="*/ 2602364 w 3406086"/>
              <a:gd name="connsiteY3" fmla="*/ 2258084 h 6477012"/>
              <a:gd name="connsiteX4" fmla="*/ 2650638 w 3406086"/>
              <a:gd name="connsiteY4" fmla="*/ 3238509 h 6477012"/>
              <a:gd name="connsiteX5" fmla="*/ 2602364 w 3406086"/>
              <a:gd name="connsiteY5" fmla="*/ 4218936 h 6477012"/>
              <a:gd name="connsiteX6" fmla="*/ 1621936 w 3406086"/>
              <a:gd name="connsiteY6" fmla="*/ 6477009 h 6477012"/>
              <a:gd name="connsiteX7" fmla="*/ 641512 w 3406086"/>
              <a:gd name="connsiteY7" fmla="*/ 4218934 h 6477012"/>
              <a:gd name="connsiteX8" fmla="*/ 593238 w 3406086"/>
              <a:gd name="connsiteY8" fmla="*/ 3238508 h 6477012"/>
              <a:gd name="connsiteX9" fmla="*/ 593235 w 3406086"/>
              <a:gd name="connsiteY9" fmla="*/ 3238507 h 6477012"/>
              <a:gd name="connsiteX0" fmla="*/ 593235 w 3406086"/>
              <a:gd name="connsiteY0" fmla="*/ 3238507 h 6477012"/>
              <a:gd name="connsiteX1" fmla="*/ 1479709 w 3406086"/>
              <a:gd name="connsiteY1" fmla="*/ 2562879 h 6477012"/>
              <a:gd name="connsiteX2" fmla="*/ 1621941 w 3406086"/>
              <a:gd name="connsiteY2" fmla="*/ 8 h 6477012"/>
              <a:gd name="connsiteX3" fmla="*/ 2602364 w 3406086"/>
              <a:gd name="connsiteY3" fmla="*/ 2258084 h 6477012"/>
              <a:gd name="connsiteX4" fmla="*/ 2650638 w 3406086"/>
              <a:gd name="connsiteY4" fmla="*/ 3238509 h 6477012"/>
              <a:gd name="connsiteX5" fmla="*/ 2602364 w 3406086"/>
              <a:gd name="connsiteY5" fmla="*/ 4218936 h 6477012"/>
              <a:gd name="connsiteX6" fmla="*/ 1621936 w 3406086"/>
              <a:gd name="connsiteY6" fmla="*/ 6477009 h 6477012"/>
              <a:gd name="connsiteX7" fmla="*/ 641512 w 3406086"/>
              <a:gd name="connsiteY7" fmla="*/ 4218934 h 6477012"/>
              <a:gd name="connsiteX8" fmla="*/ 593238 w 3406086"/>
              <a:gd name="connsiteY8" fmla="*/ 3238508 h 6477012"/>
              <a:gd name="connsiteX9" fmla="*/ 593235 w 3406086"/>
              <a:gd name="connsiteY9" fmla="*/ 3238507 h 6477012"/>
              <a:gd name="connsiteX0" fmla="*/ 593235 w 3406086"/>
              <a:gd name="connsiteY0" fmla="*/ 3238507 h 6477012"/>
              <a:gd name="connsiteX1" fmla="*/ 1479709 w 3406086"/>
              <a:gd name="connsiteY1" fmla="*/ 2562879 h 6477012"/>
              <a:gd name="connsiteX2" fmla="*/ 1621941 w 3406086"/>
              <a:gd name="connsiteY2" fmla="*/ 8 h 6477012"/>
              <a:gd name="connsiteX3" fmla="*/ 2602364 w 3406086"/>
              <a:gd name="connsiteY3" fmla="*/ 2258084 h 6477012"/>
              <a:gd name="connsiteX4" fmla="*/ 1964838 w 3406086"/>
              <a:gd name="connsiteY4" fmla="*/ 2628909 h 6477012"/>
              <a:gd name="connsiteX5" fmla="*/ 2602364 w 3406086"/>
              <a:gd name="connsiteY5" fmla="*/ 4218936 h 6477012"/>
              <a:gd name="connsiteX6" fmla="*/ 1621936 w 3406086"/>
              <a:gd name="connsiteY6" fmla="*/ 6477009 h 6477012"/>
              <a:gd name="connsiteX7" fmla="*/ 641512 w 3406086"/>
              <a:gd name="connsiteY7" fmla="*/ 4218934 h 6477012"/>
              <a:gd name="connsiteX8" fmla="*/ 593238 w 3406086"/>
              <a:gd name="connsiteY8" fmla="*/ 3238508 h 6477012"/>
              <a:gd name="connsiteX9" fmla="*/ 593235 w 3406086"/>
              <a:gd name="connsiteY9" fmla="*/ 3238507 h 6477012"/>
              <a:gd name="connsiteX0" fmla="*/ 593235 w 3406086"/>
              <a:gd name="connsiteY0" fmla="*/ 3238507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7" fmla="*/ 593238 w 3406086"/>
              <a:gd name="connsiteY7" fmla="*/ 3238508 h 6477009"/>
              <a:gd name="connsiteX8" fmla="*/ 593235 w 3406086"/>
              <a:gd name="connsiteY8" fmla="*/ 3238507 h 6477009"/>
              <a:gd name="connsiteX0" fmla="*/ 593235 w 3406086"/>
              <a:gd name="connsiteY0" fmla="*/ 3238507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7" fmla="*/ 593238 w 3406086"/>
              <a:gd name="connsiteY7" fmla="*/ 3238508 h 6477009"/>
              <a:gd name="connsiteX8" fmla="*/ 593235 w 3406086"/>
              <a:gd name="connsiteY8" fmla="*/ 3238507 h 6477009"/>
              <a:gd name="connsiteX0" fmla="*/ 593238 w 3406086"/>
              <a:gd name="connsiteY0" fmla="*/ 3238508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7" fmla="*/ 593238 w 3406086"/>
              <a:gd name="connsiteY7" fmla="*/ 3238508 h 6477009"/>
              <a:gd name="connsiteX0" fmla="*/ 641512 w 3406086"/>
              <a:gd name="connsiteY0" fmla="*/ 42189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641512 w 3406086"/>
              <a:gd name="connsiteY6" fmla="*/ 42189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406086"/>
              <a:gd name="connsiteY0" fmla="*/ 2923534 h 6477009"/>
              <a:gd name="connsiteX1" fmla="*/ 1479709 w 3406086"/>
              <a:gd name="connsiteY1" fmla="*/ 2562879 h 6477009"/>
              <a:gd name="connsiteX2" fmla="*/ 1621941 w 3406086"/>
              <a:gd name="connsiteY2" fmla="*/ 8 h 6477009"/>
              <a:gd name="connsiteX3" fmla="*/ 2602364 w 3406086"/>
              <a:gd name="connsiteY3" fmla="*/ 2258084 h 6477009"/>
              <a:gd name="connsiteX4" fmla="*/ 1964838 w 3406086"/>
              <a:gd name="connsiteY4" fmla="*/ 2628909 h 6477009"/>
              <a:gd name="connsiteX5" fmla="*/ 1621936 w 3406086"/>
              <a:gd name="connsiteY5" fmla="*/ 6477009 h 6477009"/>
              <a:gd name="connsiteX6" fmla="*/ 1860712 w 3406086"/>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 name="connsiteX0" fmla="*/ 1860712 w 3317780"/>
              <a:gd name="connsiteY0" fmla="*/ 2923534 h 6477009"/>
              <a:gd name="connsiteX1" fmla="*/ 1479709 w 3317780"/>
              <a:gd name="connsiteY1" fmla="*/ 2562879 h 6477009"/>
              <a:gd name="connsiteX2" fmla="*/ 1621941 w 3317780"/>
              <a:gd name="connsiteY2" fmla="*/ 8 h 6477009"/>
              <a:gd name="connsiteX3" fmla="*/ 2602364 w 3317780"/>
              <a:gd name="connsiteY3" fmla="*/ 2258084 h 6477009"/>
              <a:gd name="connsiteX4" fmla="*/ 1964838 w 3317780"/>
              <a:gd name="connsiteY4" fmla="*/ 2628909 h 6477009"/>
              <a:gd name="connsiteX5" fmla="*/ 1621936 w 3317780"/>
              <a:gd name="connsiteY5" fmla="*/ 6477009 h 6477009"/>
              <a:gd name="connsiteX6" fmla="*/ 1860712 w 3317780"/>
              <a:gd name="connsiteY6" fmla="*/ 2923534 h 64770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17780" h="6477009">
                <a:moveTo>
                  <a:pt x="1860712" y="2923534"/>
                </a:moveTo>
                <a:cubicBezTo>
                  <a:pt x="1944660" y="1493706"/>
                  <a:pt x="1492916" y="2558773"/>
                  <a:pt x="1479709" y="2562879"/>
                </a:cubicBezTo>
                <a:cubicBezTo>
                  <a:pt x="3317780" y="1849120"/>
                  <a:pt x="1173778" y="0"/>
                  <a:pt x="1621941" y="8"/>
                </a:cubicBezTo>
                <a:cubicBezTo>
                  <a:pt x="0" y="1257313"/>
                  <a:pt x="2466688" y="913421"/>
                  <a:pt x="2602364" y="2258084"/>
                </a:cubicBezTo>
                <a:cubicBezTo>
                  <a:pt x="2812155" y="1330547"/>
                  <a:pt x="2128243" y="1925755"/>
                  <a:pt x="1964838" y="2628909"/>
                </a:cubicBezTo>
                <a:cubicBezTo>
                  <a:pt x="1801433" y="3332063"/>
                  <a:pt x="1842490" y="6212005"/>
                  <a:pt x="1621936" y="6477009"/>
                </a:cubicBezTo>
                <a:cubicBezTo>
                  <a:pt x="1173776" y="6477006"/>
                  <a:pt x="3025088" y="1778999"/>
                  <a:pt x="1860712" y="2923534"/>
                </a:cubicBezTo>
                <a:close/>
              </a:path>
            </a:pathLst>
          </a:custGeom>
          <a:gradFill>
            <a:gsLst>
              <a:gs pos="25000">
                <a:schemeClr val="tx1"/>
              </a:gs>
              <a:gs pos="100000">
                <a:schemeClr val="tx1">
                  <a:lumMod val="75000"/>
                  <a:lumOff val="25000"/>
                </a:schemeClr>
              </a:gs>
            </a:gsLst>
            <a:lin ang="5400000" scaled="0"/>
          </a:gradFill>
          <a:ln>
            <a:noFill/>
          </a:ln>
          <a:effectLst>
            <a:outerShdw blurRad="76200" sx="102000" sy="102000" algn="ctr" rotWithShape="0">
              <a:schemeClr val="tx1">
                <a:lumMod val="75000"/>
                <a:lumOff val="25000"/>
                <a:alpha val="40000"/>
              </a:schemeClr>
            </a:outerShdw>
          </a:effectLst>
          <a:scene3d>
            <a:camera prst="orthographicFront"/>
            <a:lightRig rig="morning" dir="t"/>
          </a:scene3d>
          <a:sp3d>
            <a:bevelT w="25400" h="0"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400" kern="1200">
          <a:gradFill>
            <a:gsLst>
              <a:gs pos="0">
                <a:schemeClr val="tx1">
                  <a:alpha val="90000"/>
                </a:schemeClr>
              </a:gs>
              <a:gs pos="50000">
                <a:schemeClr val="tx1">
                  <a:lumMod val="75000"/>
                  <a:lumOff val="25000"/>
                  <a:alpha val="90000"/>
                </a:schemeClr>
              </a:gs>
              <a:gs pos="100000">
                <a:schemeClr val="tx1">
                  <a:lumMod val="50000"/>
                  <a:lumOff val="50000"/>
                </a:schemeClr>
              </a:gs>
            </a:gsLst>
            <a:lin ang="5400000" scaled="0"/>
          </a:gradFill>
          <a:latin typeface="+mj-lt"/>
          <a:ea typeface="+mj-ea"/>
          <a:cs typeface="+mj-cs"/>
        </a:defRPr>
      </a:lvl1pPr>
    </p:titleStyle>
    <p:bodyStyle>
      <a:lvl1pPr marL="342900" indent="-342900" algn="l" defTabSz="914400" rtl="0" eaLnBrk="1" latinLnBrk="0" hangingPunct="1">
        <a:spcBef>
          <a:spcPts val="2000"/>
        </a:spcBef>
        <a:buClr>
          <a:schemeClr val="tx1"/>
        </a:buClr>
        <a:buSzPct val="80000"/>
        <a:buFont typeface="Wingdings" pitchFamily="2" charset="2"/>
        <a:buChar char="v"/>
        <a:defRPr sz="22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1pPr>
      <a:lvl2pPr marL="577850" indent="-228600" algn="l" defTabSz="914400" rtl="0" eaLnBrk="1" latinLnBrk="0" hangingPunct="1">
        <a:spcBef>
          <a:spcPts val="1200"/>
        </a:spcBef>
        <a:buSzPct val="100000"/>
        <a:buFont typeface="Wingdings" pitchFamily="2" charset="2"/>
        <a:buChar char=""/>
        <a:defRPr sz="22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2pPr>
      <a:lvl3pPr marL="806450" indent="-228600" algn="l" defTabSz="914400" rtl="0" eaLnBrk="1" latinLnBrk="0" hangingPunct="1">
        <a:spcBef>
          <a:spcPts val="1200"/>
        </a:spcBef>
        <a:buClr>
          <a:schemeClr val="accent4"/>
        </a:buClr>
        <a:buSzPct val="100000"/>
        <a:buFont typeface="Wingdings" pitchFamily="2" charset="2"/>
        <a:buChar char="w"/>
        <a:defRPr sz="20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3pPr>
      <a:lvl4pPr marL="1035050" indent="-228600" algn="l" defTabSz="914400" rtl="0" eaLnBrk="1" latinLnBrk="0" hangingPunct="1">
        <a:spcBef>
          <a:spcPts val="1200"/>
        </a:spcBef>
        <a:buClr>
          <a:schemeClr val="accent2"/>
        </a:buClr>
        <a:buFont typeface="Wingdings" pitchFamily="2" charset="2"/>
        <a:buChar char=""/>
        <a:defRPr sz="18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4pPr>
      <a:lvl5pPr marL="1263650" indent="-228600" algn="l" defTabSz="914400" rtl="0" eaLnBrk="1" latinLnBrk="0" hangingPunct="1">
        <a:spcBef>
          <a:spcPts val="1200"/>
        </a:spcBef>
        <a:buClr>
          <a:schemeClr val="accent3"/>
        </a:buClr>
        <a:buSzPct val="100000"/>
        <a:buFont typeface="Wingdings" pitchFamily="2" charset="2"/>
        <a:buChar char="w"/>
        <a:defRPr sz="16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5pPr>
      <a:lvl6pPr marL="1492250" indent="-228600" algn="l" defTabSz="914400" rtl="0" eaLnBrk="1" latinLnBrk="0" hangingPunct="1">
        <a:spcBef>
          <a:spcPts val="1200"/>
        </a:spcBef>
        <a:buClr>
          <a:schemeClr val="accent5"/>
        </a:buClr>
        <a:buFont typeface="Wingdings" pitchFamily="2" charset="2"/>
        <a:buChar char=""/>
        <a:defRPr sz="16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6pPr>
      <a:lvl7pPr marL="1720850" indent="-228600" algn="l" defTabSz="914400" rtl="0" eaLnBrk="1" latinLnBrk="0" hangingPunct="1">
        <a:spcBef>
          <a:spcPts val="1200"/>
        </a:spcBef>
        <a:buClr>
          <a:schemeClr val="accent6"/>
        </a:buClr>
        <a:buFont typeface="Wingdings" pitchFamily="2" charset="2"/>
        <a:buChar char=""/>
        <a:defRPr sz="1600" kern="120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7pPr>
      <a:lvl8pPr marL="1949450" indent="-228600" algn="l" defTabSz="914400" rtl="0" eaLnBrk="1" latinLnBrk="0" hangingPunct="1">
        <a:spcBef>
          <a:spcPts val="1200"/>
        </a:spcBef>
        <a:buFont typeface="Wingdings" pitchFamily="2" charset="2"/>
        <a:buChar char=""/>
        <a:defRPr sz="1600" kern="1200" baseline="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8pPr>
      <a:lvl9pPr marL="2178050" indent="-228600" algn="l" defTabSz="914400" rtl="0" eaLnBrk="1" latinLnBrk="0" hangingPunct="1">
        <a:spcBef>
          <a:spcPts val="1200"/>
        </a:spcBef>
        <a:buFont typeface="Wingdings" pitchFamily="2" charset="2"/>
        <a:buChar char=""/>
        <a:defRPr sz="1600" kern="1200" baseline="0">
          <a:gradFill>
            <a:gsLst>
              <a:gs pos="0">
                <a:schemeClr val="tx1">
                  <a:alpha val="90000"/>
                </a:schemeClr>
              </a:gs>
              <a:gs pos="100000">
                <a:schemeClr val="tx1">
                  <a:lumMod val="75000"/>
                  <a:lumOff val="25000"/>
                  <a:alpha val="90000"/>
                </a:schemeClr>
              </a:gs>
            </a:gsLst>
            <a:lin ang="5400000" scaled="0"/>
          </a:gra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google.tt/url?sa=i&amp;rct=j&amp;q=&amp;esrc=s&amp;frm=1&amp;source=images&amp;cd=&amp;cad=rja&amp;docid=0NSqSacmhAhYsM&amp;tbnid=zFO7T9ITWvP-_M:&amp;ved=0CAUQjRw&amp;url=http://differentiationformyidp.blogspot.com/2012/03/ongoing-assessment-window.html&amp;ei=wvnMUc2XG4mk9ATWsYHYCg&amp;bvm=bv.48572450,d.eWU&amp;psig=AFQjCNFulX_2ef3K3NxY4x2N_3hIFzYGYA&amp;ust=1372474157145446"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14650" y="764704"/>
            <a:ext cx="5238750" cy="2435696"/>
          </a:xfrm>
        </p:spPr>
        <p:txBody>
          <a:bodyPr>
            <a:normAutofit fontScale="90000"/>
          </a:bodyPr>
          <a:lstStyle/>
          <a:p>
            <a:r>
              <a:rPr lang="en-TT" dirty="0" smtClean="0"/>
              <a:t>TOBAGO WORKSHOP ON EDUCATIONAL ASSESSMENT</a:t>
            </a:r>
            <a:br>
              <a:rPr lang="en-TT" dirty="0" smtClean="0"/>
            </a:br>
            <a:r>
              <a:rPr lang="en-TT" dirty="0" smtClean="0">
                <a:solidFill>
                  <a:srgbClr val="C00000"/>
                </a:solidFill>
              </a:rPr>
              <a:t>Day 1, </a:t>
            </a:r>
            <a:r>
              <a:rPr lang="en-TT" smtClean="0">
                <a:solidFill>
                  <a:srgbClr val="C00000"/>
                </a:solidFill>
              </a:rPr>
              <a:t>Session 1</a:t>
            </a:r>
            <a:endParaRPr lang="en-GB" dirty="0">
              <a:solidFill>
                <a:srgbClr val="C00000"/>
              </a:solidFill>
            </a:endParaRPr>
          </a:p>
        </p:txBody>
      </p:sp>
      <p:sp>
        <p:nvSpPr>
          <p:cNvPr id="3" name="Subtitle 2"/>
          <p:cNvSpPr>
            <a:spLocks noGrp="1"/>
          </p:cNvSpPr>
          <p:nvPr>
            <p:ph type="subTitle" idx="1"/>
          </p:nvPr>
        </p:nvSpPr>
        <p:spPr>
          <a:xfrm>
            <a:off x="3059832" y="3276600"/>
            <a:ext cx="5904656" cy="512440"/>
          </a:xfrm>
          <a:solidFill>
            <a:schemeClr val="accent1">
              <a:lumMod val="20000"/>
              <a:lumOff val="80000"/>
            </a:schemeClr>
          </a:solidFill>
        </p:spPr>
        <p:txBody>
          <a:bodyPr>
            <a:normAutofit/>
          </a:bodyPr>
          <a:lstStyle/>
          <a:p>
            <a:r>
              <a:rPr lang="en-TT" sz="2400" dirty="0" smtClean="0"/>
              <a:t>©</a:t>
            </a:r>
            <a:r>
              <a:rPr lang="en-TT" sz="2400" b="1" dirty="0" smtClean="0"/>
              <a:t>JEROME</a:t>
            </a:r>
            <a:r>
              <a:rPr lang="en-TT" sz="2400" dirty="0" smtClean="0"/>
              <a:t> </a:t>
            </a:r>
            <a:r>
              <a:rPr lang="en-TT" sz="2400" b="1" dirty="0" smtClean="0"/>
              <a:t>DE LISLE, </a:t>
            </a:r>
            <a:r>
              <a:rPr lang="en-TT" sz="2400" b="1" dirty="0" err="1" smtClean="0"/>
              <a:t>REAIG</a:t>
            </a:r>
            <a:r>
              <a:rPr lang="en-TT" sz="2400" b="1" dirty="0" smtClean="0"/>
              <a:t>, 2013</a:t>
            </a:r>
            <a:endParaRPr lang="en-GB" sz="2400" b="1" dirty="0"/>
          </a:p>
        </p:txBody>
      </p:sp>
    </p:spTree>
    <p:extLst>
      <p:ext uri="{BB962C8B-B14F-4D97-AF65-F5344CB8AC3E}">
        <p14:creationId xmlns:p14="http://schemas.microsoft.com/office/powerpoint/2010/main" val="1579549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ike.jpg"/>
          <p:cNvPicPr>
            <a:picLocks noChangeAspect="1"/>
          </p:cNvPicPr>
          <p:nvPr/>
        </p:nvPicPr>
        <p:blipFill>
          <a:blip r:embed="rId3" cstate="print"/>
          <a:stretch>
            <a:fillRect/>
          </a:stretch>
        </p:blipFill>
        <p:spPr>
          <a:xfrm>
            <a:off x="285720" y="500042"/>
            <a:ext cx="8595791" cy="5953294"/>
          </a:xfrm>
          <a:prstGeom prst="rect">
            <a:avLst/>
          </a:prstGeom>
        </p:spPr>
      </p:pic>
      <p:sp>
        <p:nvSpPr>
          <p:cNvPr id="5" name="TextBox 4"/>
          <p:cNvSpPr txBox="1"/>
          <p:nvPr/>
        </p:nvSpPr>
        <p:spPr>
          <a:xfrm>
            <a:off x="6072198" y="3500438"/>
            <a:ext cx="2143140" cy="1631216"/>
          </a:xfrm>
          <a:prstGeom prst="rect">
            <a:avLst/>
          </a:prstGeom>
          <a:noFill/>
        </p:spPr>
        <p:txBody>
          <a:bodyPr wrap="square" rtlCol="0">
            <a:spAutoFit/>
          </a:bodyPr>
          <a:lstStyle/>
          <a:p>
            <a:r>
              <a:rPr lang="en-US" sz="2000" b="1" dirty="0" smtClean="0">
                <a:solidFill>
                  <a:srgbClr val="FF0000"/>
                </a:solidFill>
                <a:effectLst>
                  <a:outerShdw blurRad="38100" dist="38100" dir="2700000" algn="tl">
                    <a:srgbClr val="000000">
                      <a:alpha val="43137"/>
                    </a:srgbClr>
                  </a:outerShdw>
                </a:effectLst>
              </a:rPr>
              <a:t>Reasoning about what students know, can do, or have accomplished</a:t>
            </a:r>
            <a:endParaRPr lang="en-US" sz="2000" b="1" dirty="0">
              <a:solidFill>
                <a:srgbClr val="FF0000"/>
              </a:solidFill>
              <a:effectLst>
                <a:outerShdw blurRad="38100" dist="38100" dir="2700000" algn="tl">
                  <a:srgbClr val="000000">
                    <a:alpha val="43137"/>
                  </a:srgbClr>
                </a:outerShdw>
              </a:effectLst>
            </a:endParaRPr>
          </a:p>
        </p:txBody>
      </p:sp>
      <p:sp>
        <p:nvSpPr>
          <p:cNvPr id="6" name="TextBox 5"/>
          <p:cNvSpPr txBox="1"/>
          <p:nvPr/>
        </p:nvSpPr>
        <p:spPr>
          <a:xfrm>
            <a:off x="785786" y="3500438"/>
            <a:ext cx="2214578" cy="1323439"/>
          </a:xfrm>
          <a:prstGeom prst="rect">
            <a:avLst/>
          </a:prstGeom>
          <a:noFill/>
        </p:spPr>
        <p:txBody>
          <a:bodyPr wrap="square" rtlCol="0">
            <a:spAutoFit/>
          </a:bodyPr>
          <a:lstStyle/>
          <a:p>
            <a:r>
              <a:rPr lang="en-US" sz="2000" b="1" dirty="0" smtClean="0">
                <a:solidFill>
                  <a:srgbClr val="FF0000"/>
                </a:solidFill>
                <a:effectLst>
                  <a:outerShdw blurRad="38100" dist="38100" dir="2700000" algn="tl">
                    <a:srgbClr val="000000">
                      <a:alpha val="43137"/>
                    </a:srgbClr>
                  </a:outerShdw>
                </a:effectLst>
              </a:rPr>
              <a:t>A handful of things students say, do, or make in particular settings</a:t>
            </a:r>
            <a:endParaRPr lang="en-US" sz="2000" b="1" dirty="0">
              <a:solidFill>
                <a:srgbClr val="FF0000"/>
              </a:solidFill>
              <a:effectLst>
                <a:outerShdw blurRad="38100" dist="38100" dir="2700000" algn="tl">
                  <a:srgbClr val="000000">
                    <a:alpha val="43137"/>
                  </a:srgbClr>
                </a:outerShdw>
              </a:effectLst>
            </a:endParaRPr>
          </a:p>
        </p:txBody>
      </p:sp>
      <p:sp>
        <p:nvSpPr>
          <p:cNvPr id="7" name="TextBox 6"/>
          <p:cNvSpPr txBox="1"/>
          <p:nvPr/>
        </p:nvSpPr>
        <p:spPr>
          <a:xfrm>
            <a:off x="2821769" y="5530006"/>
            <a:ext cx="3500462" cy="923330"/>
          </a:xfrm>
          <a:prstGeom prst="rect">
            <a:avLst/>
          </a:prstGeom>
          <a:noFill/>
        </p:spPr>
        <p:txBody>
          <a:bodyPr wrap="square" rtlCol="0">
            <a:spAutoFit/>
          </a:bodyPr>
          <a:lstStyle/>
          <a:p>
            <a:r>
              <a:rPr lang="en-US" b="1" dirty="0" smtClean="0">
                <a:solidFill>
                  <a:schemeClr val="accent2">
                    <a:lumMod val="75000"/>
                  </a:schemeClr>
                </a:solidFill>
              </a:rPr>
              <a:t>embedded in a cultural setting and address social purposes both stated and implicit</a:t>
            </a:r>
            <a:endParaRPr lang="en-US" b="1" dirty="0">
              <a:solidFill>
                <a:schemeClr val="accent2">
                  <a:lumMod val="75000"/>
                </a:schemeClr>
              </a:solidFill>
            </a:endParaRPr>
          </a:p>
        </p:txBody>
      </p:sp>
      <p:sp>
        <p:nvSpPr>
          <p:cNvPr id="8" name="TextBox 7"/>
          <p:cNvSpPr txBox="1"/>
          <p:nvPr/>
        </p:nvSpPr>
        <p:spPr>
          <a:xfrm>
            <a:off x="3643306" y="928670"/>
            <a:ext cx="1857388" cy="1200329"/>
          </a:xfrm>
          <a:prstGeom prst="rect">
            <a:avLst/>
          </a:prstGeom>
          <a:noFill/>
        </p:spPr>
        <p:txBody>
          <a:bodyPr wrap="square" rtlCol="0">
            <a:spAutoFit/>
          </a:bodyPr>
          <a:lstStyle/>
          <a:p>
            <a:r>
              <a:rPr lang="en-US" dirty="0" smtClean="0"/>
              <a:t>Assessments communicate values, standards, and expectations</a:t>
            </a:r>
            <a:endParaRPr lang="en-US" dirty="0"/>
          </a:p>
        </p:txBody>
      </p:sp>
    </p:spTree>
    <p:extLst>
      <p:ext uri="{BB962C8B-B14F-4D97-AF65-F5344CB8AC3E}">
        <p14:creationId xmlns:p14="http://schemas.microsoft.com/office/powerpoint/2010/main" val="2615735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Words related to assessment</a:t>
            </a:r>
            <a:endParaRPr lang="en-GB" dirty="0"/>
          </a:p>
        </p:txBody>
      </p:sp>
      <p:sp>
        <p:nvSpPr>
          <p:cNvPr id="3" name="Content Placeholder 2"/>
          <p:cNvSpPr>
            <a:spLocks noGrp="1"/>
          </p:cNvSpPr>
          <p:nvPr>
            <p:ph idx="1"/>
          </p:nvPr>
        </p:nvSpPr>
        <p:spPr>
          <a:xfrm>
            <a:off x="1981200" y="1340768"/>
            <a:ext cx="6479232" cy="5112568"/>
          </a:xfrm>
        </p:spPr>
        <p:txBody>
          <a:bodyPr>
            <a:normAutofit lnSpcReduction="10000"/>
          </a:bodyPr>
          <a:lstStyle/>
          <a:p>
            <a:r>
              <a:rPr lang="en-TT" dirty="0" smtClean="0"/>
              <a:t>Evaluation-is the process of making a judgment on the value of some event or entity. By convention evaluation is used for programmes, policies, and institutions and the word assessment is restricted to the process of student learning</a:t>
            </a:r>
          </a:p>
          <a:p>
            <a:r>
              <a:rPr lang="en-TT" dirty="0" smtClean="0"/>
              <a:t>Measurement-is the process by which attributes are quantified. Assessment may involve measurement philosophy and processes.</a:t>
            </a:r>
          </a:p>
          <a:p>
            <a:r>
              <a:rPr lang="en-TT" dirty="0" smtClean="0"/>
              <a:t>Testing is a process in which the skills and abilities of a student is measured. Assessment is broader than testing.</a:t>
            </a:r>
          </a:p>
          <a:p>
            <a:endParaRPr lang="en-TT" dirty="0"/>
          </a:p>
          <a:p>
            <a:pPr lvl="1"/>
            <a:r>
              <a:rPr lang="en-TT" dirty="0" smtClean="0"/>
              <a:t>See </a:t>
            </a:r>
            <a:r>
              <a:rPr lang="en-TT" dirty="0"/>
              <a:t>http://www.adprima.com/measurement.htm</a:t>
            </a:r>
            <a:endParaRPr lang="en-GB" dirty="0"/>
          </a:p>
        </p:txBody>
      </p:sp>
    </p:spTree>
    <p:extLst>
      <p:ext uri="{BB962C8B-B14F-4D97-AF65-F5344CB8AC3E}">
        <p14:creationId xmlns:p14="http://schemas.microsoft.com/office/powerpoint/2010/main" val="886645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Different aspects of assessment</a:t>
            </a:r>
            <a:endParaRPr lang="en-GB" dirty="0"/>
          </a:p>
        </p:txBody>
      </p:sp>
      <p:sp>
        <p:nvSpPr>
          <p:cNvPr id="3" name="Content Placeholder 2"/>
          <p:cNvSpPr>
            <a:spLocks noGrp="1"/>
          </p:cNvSpPr>
          <p:nvPr>
            <p:ph idx="1"/>
          </p:nvPr>
        </p:nvSpPr>
        <p:spPr>
          <a:xfrm>
            <a:off x="1981200" y="1752600"/>
            <a:ext cx="6041679" cy="4700736"/>
          </a:xfrm>
        </p:spPr>
        <p:txBody>
          <a:bodyPr>
            <a:normAutofit/>
          </a:bodyPr>
          <a:lstStyle/>
          <a:p>
            <a:r>
              <a:rPr lang="en-TT" sz="2800" dirty="0" smtClean="0"/>
              <a:t>Formal Assessment</a:t>
            </a:r>
          </a:p>
          <a:p>
            <a:r>
              <a:rPr lang="en-TT" sz="2800" dirty="0" smtClean="0"/>
              <a:t>Informal Assessment</a:t>
            </a:r>
          </a:p>
          <a:p>
            <a:r>
              <a:rPr lang="en-TT" sz="2800" dirty="0" smtClean="0"/>
              <a:t>Student Centred Assessment</a:t>
            </a:r>
          </a:p>
          <a:p>
            <a:r>
              <a:rPr lang="en-TT" sz="2800" dirty="0" smtClean="0"/>
              <a:t>Formative Assessment</a:t>
            </a:r>
          </a:p>
          <a:p>
            <a:r>
              <a:rPr lang="en-TT" sz="2800" dirty="0" smtClean="0"/>
              <a:t>Continuous Assessment</a:t>
            </a:r>
          </a:p>
          <a:p>
            <a:r>
              <a:rPr lang="en-TT" sz="2800" dirty="0" smtClean="0"/>
              <a:t>Assessment as, for and of learning</a:t>
            </a:r>
            <a:endParaRPr lang="en-GB" sz="2800" dirty="0"/>
          </a:p>
        </p:txBody>
      </p:sp>
    </p:spTree>
    <p:extLst>
      <p:ext uri="{BB962C8B-B14F-4D97-AF65-F5344CB8AC3E}">
        <p14:creationId xmlns:p14="http://schemas.microsoft.com/office/powerpoint/2010/main" val="2684548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Informal </a:t>
            </a:r>
            <a:r>
              <a:rPr lang="en-TT" dirty="0" err="1" smtClean="0"/>
              <a:t>vs</a:t>
            </a:r>
            <a:r>
              <a:rPr lang="en-TT" dirty="0" smtClean="0"/>
              <a:t> formal assessments</a:t>
            </a:r>
            <a:endParaRPr lang="en-GB" dirty="0"/>
          </a:p>
        </p:txBody>
      </p:sp>
      <p:sp>
        <p:nvSpPr>
          <p:cNvPr id="3" name="Content Placeholder 2"/>
          <p:cNvSpPr>
            <a:spLocks noGrp="1"/>
          </p:cNvSpPr>
          <p:nvPr>
            <p:ph idx="1"/>
          </p:nvPr>
        </p:nvSpPr>
        <p:spPr/>
        <p:txBody>
          <a:bodyPr/>
          <a:lstStyle/>
          <a:p>
            <a:r>
              <a:rPr lang="en-TT" dirty="0" smtClean="0"/>
              <a:t>Informal assessment is an </a:t>
            </a:r>
            <a:r>
              <a:rPr lang="en-TT" dirty="0" err="1" smtClean="0"/>
              <a:t>ongoing</a:t>
            </a:r>
            <a:r>
              <a:rPr lang="en-TT" dirty="0" smtClean="0"/>
              <a:t> process that takes place during teaching and learning in which the teacher uses various devices and strategies such as questioning to get a sense of the progress students are making.</a:t>
            </a:r>
          </a:p>
          <a:p>
            <a:r>
              <a:rPr lang="en-TT" dirty="0" smtClean="0"/>
              <a:t>Formal assessments are constructed artefacts with a specific focus on a range of objectives in the syllabus.</a:t>
            </a:r>
            <a:endParaRPr lang="en-GB" dirty="0"/>
          </a:p>
        </p:txBody>
      </p:sp>
    </p:spTree>
    <p:extLst>
      <p:ext uri="{BB962C8B-B14F-4D97-AF65-F5344CB8AC3E}">
        <p14:creationId xmlns:p14="http://schemas.microsoft.com/office/powerpoint/2010/main" val="32555987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Student Centred Assessment</a:t>
            </a:r>
            <a:endParaRPr lang="en-GB" dirty="0"/>
          </a:p>
        </p:txBody>
      </p:sp>
      <p:sp>
        <p:nvSpPr>
          <p:cNvPr id="3" name="Content Placeholder 2"/>
          <p:cNvSpPr>
            <a:spLocks noGrp="1"/>
          </p:cNvSpPr>
          <p:nvPr>
            <p:ph idx="1"/>
          </p:nvPr>
        </p:nvSpPr>
        <p:spPr>
          <a:xfrm>
            <a:off x="1981200" y="1752601"/>
            <a:ext cx="6041679" cy="1820416"/>
          </a:xfrm>
        </p:spPr>
        <p:txBody>
          <a:bodyPr/>
          <a:lstStyle/>
          <a:p>
            <a:r>
              <a:rPr lang="en-TT" dirty="0" smtClean="0"/>
              <a:t>Student or learner centred assessment is different to teacher centred assessment because it is focused on the learner and the learner in turn is fully engaged in the process.</a:t>
            </a:r>
            <a:endParaRPr lang="en-GB" dirty="0"/>
          </a:p>
        </p:txBody>
      </p:sp>
      <p:pic>
        <p:nvPicPr>
          <p:cNvPr id="2050" name="Picture 2" descr="http://4.bp.blogspot.com/-YrFX7Jlg5s0/T2J1_2mh6HI/AAAAAAAAAD8/5PMX3nX222I/s1600/Wordcloud.pn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1800" y="3555106"/>
            <a:ext cx="5913140" cy="31786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50239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Formative and Summative Assessments</a:t>
            </a:r>
            <a:endParaRPr lang="en-GB" dirty="0"/>
          </a:p>
        </p:txBody>
      </p:sp>
      <p:sp>
        <p:nvSpPr>
          <p:cNvPr id="3" name="Content Placeholder 2"/>
          <p:cNvSpPr>
            <a:spLocks noGrp="1"/>
          </p:cNvSpPr>
          <p:nvPr>
            <p:ph idx="1"/>
          </p:nvPr>
        </p:nvSpPr>
        <p:spPr>
          <a:xfrm>
            <a:off x="1981200" y="1752600"/>
            <a:ext cx="6335216" cy="4628728"/>
          </a:xfrm>
        </p:spPr>
        <p:txBody>
          <a:bodyPr>
            <a:normAutofit lnSpcReduction="10000"/>
          </a:bodyPr>
          <a:lstStyle/>
          <a:p>
            <a:pPr marL="342900" lvl="1" indent="-342900">
              <a:spcBef>
                <a:spcPts val="2000"/>
              </a:spcBef>
              <a:buClr>
                <a:schemeClr val="tx1"/>
              </a:buClr>
              <a:buSzPct val="80000"/>
              <a:buFont typeface="Wingdings" pitchFamily="2" charset="2"/>
              <a:buChar char="v"/>
            </a:pPr>
            <a:r>
              <a:rPr lang="en-TT" sz="3200" b="1" dirty="0" smtClean="0">
                <a:solidFill>
                  <a:srgbClr val="FF0000"/>
                </a:solidFill>
              </a:rPr>
              <a:t>Formative assessment </a:t>
            </a:r>
            <a:r>
              <a:rPr lang="en-TT" sz="3200" dirty="0" smtClean="0"/>
              <a:t>is </a:t>
            </a:r>
            <a:r>
              <a:rPr lang="en-US" sz="3200" dirty="0" smtClean="0"/>
              <a:t>a </a:t>
            </a:r>
            <a:r>
              <a:rPr lang="en-US" sz="3200" dirty="0"/>
              <a:t>process in which data is collected on the degree to which students know or are able to do a given learning task, and which identifies the part of the task that the student does not know or is unable to do. Feedback as a part of the process is used to suggest future steps for teaching and learning. </a:t>
            </a:r>
          </a:p>
          <a:p>
            <a:endParaRPr lang="en-GB" dirty="0"/>
          </a:p>
        </p:txBody>
      </p:sp>
    </p:spTree>
    <p:extLst>
      <p:ext uri="{BB962C8B-B14F-4D97-AF65-F5344CB8AC3E}">
        <p14:creationId xmlns:p14="http://schemas.microsoft.com/office/powerpoint/2010/main" val="31308751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Formative and Summative Assessments</a:t>
            </a:r>
            <a:endParaRPr lang="en-GB" dirty="0"/>
          </a:p>
        </p:txBody>
      </p:sp>
      <p:sp>
        <p:nvSpPr>
          <p:cNvPr id="3" name="Content Placeholder 2"/>
          <p:cNvSpPr>
            <a:spLocks noGrp="1"/>
          </p:cNvSpPr>
          <p:nvPr>
            <p:ph idx="1"/>
          </p:nvPr>
        </p:nvSpPr>
        <p:spPr>
          <a:xfrm>
            <a:off x="1981200" y="1752600"/>
            <a:ext cx="6335216" cy="4628728"/>
          </a:xfrm>
        </p:spPr>
        <p:txBody>
          <a:bodyPr>
            <a:normAutofit/>
          </a:bodyPr>
          <a:lstStyle/>
          <a:p>
            <a:pPr marL="342900" lvl="1" indent="-342900">
              <a:spcBef>
                <a:spcPts val="2000"/>
              </a:spcBef>
              <a:buClr>
                <a:schemeClr val="tx1"/>
              </a:buClr>
              <a:buSzPct val="80000"/>
              <a:buFont typeface="Wingdings" pitchFamily="2" charset="2"/>
              <a:buChar char="v"/>
            </a:pPr>
            <a:r>
              <a:rPr lang="en-TT" sz="3200" b="1" dirty="0" smtClean="0">
                <a:solidFill>
                  <a:srgbClr val="FF0000"/>
                </a:solidFill>
              </a:rPr>
              <a:t>Summative assessment </a:t>
            </a:r>
            <a:r>
              <a:rPr lang="en-TT" sz="3200" dirty="0" smtClean="0"/>
              <a:t>is </a:t>
            </a:r>
            <a:r>
              <a:rPr lang="en-US" sz="3200" dirty="0"/>
              <a:t>the process of making a judgment of student learning at the conclusion of a unit or units of instruction, or an activity or plan to determine student skills and knowledge, or the effectiveness of a plan,  or an activity</a:t>
            </a:r>
            <a:r>
              <a:rPr lang="en-US" sz="3200" dirty="0" smtClean="0"/>
              <a:t>. </a:t>
            </a:r>
            <a:endParaRPr lang="en-US" sz="3200" dirty="0"/>
          </a:p>
          <a:p>
            <a:endParaRPr lang="en-GB" dirty="0"/>
          </a:p>
        </p:txBody>
      </p:sp>
    </p:spTree>
    <p:extLst>
      <p:ext uri="{BB962C8B-B14F-4D97-AF65-F5344CB8AC3E}">
        <p14:creationId xmlns:p14="http://schemas.microsoft.com/office/powerpoint/2010/main" val="27284224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Continuous Assessment</a:t>
            </a:r>
            <a:endParaRPr lang="en-GB" dirty="0"/>
          </a:p>
        </p:txBody>
      </p:sp>
      <p:sp>
        <p:nvSpPr>
          <p:cNvPr id="3" name="Content Placeholder 2"/>
          <p:cNvSpPr>
            <a:spLocks noGrp="1"/>
          </p:cNvSpPr>
          <p:nvPr>
            <p:ph idx="1"/>
          </p:nvPr>
        </p:nvSpPr>
        <p:spPr>
          <a:xfrm>
            <a:off x="1981200" y="1340768"/>
            <a:ext cx="6335216" cy="4785395"/>
          </a:xfrm>
        </p:spPr>
        <p:txBody>
          <a:bodyPr>
            <a:normAutofit fontScale="92500"/>
          </a:bodyPr>
          <a:lstStyle/>
          <a:p>
            <a:r>
              <a:rPr lang="en-TT" sz="2800" dirty="0" smtClean="0"/>
              <a:t>A continuous assessment system includes both formative and summative assessments used in the classroom, with data or evidence obtained from students over several points during the curriculum experience.</a:t>
            </a:r>
          </a:p>
          <a:p>
            <a:r>
              <a:rPr lang="en-TT" sz="2800" dirty="0" smtClean="0"/>
              <a:t>Continuous assessments usually involve externally mandated policy and may be in high stakes public examination systems. When used in this manner, they are also called internal assessments and contrasted with external assessments.</a:t>
            </a:r>
            <a:endParaRPr lang="en-GB" sz="2800" dirty="0"/>
          </a:p>
        </p:txBody>
      </p:sp>
    </p:spTree>
    <p:extLst>
      <p:ext uri="{BB962C8B-B14F-4D97-AF65-F5344CB8AC3E}">
        <p14:creationId xmlns:p14="http://schemas.microsoft.com/office/powerpoint/2010/main" val="26040478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116632"/>
            <a:ext cx="7149480" cy="936104"/>
          </a:xfrm>
        </p:spPr>
        <p:txBody>
          <a:bodyPr>
            <a:normAutofit fontScale="90000"/>
          </a:bodyPr>
          <a:lstStyle/>
          <a:p>
            <a:r>
              <a:rPr lang="en-TT" dirty="0" smtClean="0"/>
              <a:t>Assessments of, as, and for learning</a:t>
            </a:r>
            <a:endParaRPr lang="en-GB" dirty="0"/>
          </a:p>
        </p:txBody>
      </p:sp>
      <p:sp>
        <p:nvSpPr>
          <p:cNvPr id="3" name="Content Placeholder 2"/>
          <p:cNvSpPr>
            <a:spLocks noGrp="1"/>
          </p:cNvSpPr>
          <p:nvPr>
            <p:ph idx="1"/>
          </p:nvPr>
        </p:nvSpPr>
        <p:spPr>
          <a:xfrm>
            <a:off x="1835696" y="1268760"/>
            <a:ext cx="6840760" cy="5400600"/>
          </a:xfrm>
        </p:spPr>
        <p:txBody>
          <a:bodyPr>
            <a:noAutofit/>
          </a:bodyPr>
          <a:lstStyle/>
          <a:p>
            <a:r>
              <a:rPr lang="en-TT" sz="2400" b="1" dirty="0"/>
              <a:t>Assessment FOR learning </a:t>
            </a:r>
            <a:r>
              <a:rPr lang="en-TT" sz="2400" dirty="0" smtClean="0"/>
              <a:t>are formative </a:t>
            </a:r>
            <a:r>
              <a:rPr lang="en-TT" sz="2400" dirty="0"/>
              <a:t>&amp; </a:t>
            </a:r>
            <a:r>
              <a:rPr lang="en-TT" sz="2400" dirty="0" smtClean="0"/>
              <a:t>diagnostic assessments</a:t>
            </a:r>
            <a:r>
              <a:rPr lang="en-TT" sz="2400" dirty="0"/>
              <a:t>.  Assessment FOR learning is the use of a task or an activity for </a:t>
            </a:r>
            <a:r>
              <a:rPr lang="en-TT" sz="2400" dirty="0" smtClean="0"/>
              <a:t>determining </a:t>
            </a:r>
            <a:r>
              <a:rPr lang="en-TT" sz="2400" dirty="0"/>
              <a:t>student progress during a unit or block of instruction.  Teachers </a:t>
            </a:r>
            <a:r>
              <a:rPr lang="en-TT" sz="2400" dirty="0" smtClean="0"/>
              <a:t>can adjust </a:t>
            </a:r>
            <a:r>
              <a:rPr lang="en-TT" sz="2400" dirty="0"/>
              <a:t>classroom instruction based upon the needs of the </a:t>
            </a:r>
            <a:r>
              <a:rPr lang="en-TT" sz="2400" dirty="0" smtClean="0"/>
              <a:t>students and students </a:t>
            </a:r>
            <a:r>
              <a:rPr lang="en-TT" sz="2400" dirty="0"/>
              <a:t>are provided </a:t>
            </a:r>
            <a:r>
              <a:rPr lang="en-TT" sz="2400" dirty="0" smtClean="0"/>
              <a:t>with valuable </a:t>
            </a:r>
            <a:r>
              <a:rPr lang="en-TT" sz="2400" dirty="0"/>
              <a:t>feedback on their own learning.  </a:t>
            </a:r>
            <a:br>
              <a:rPr lang="en-TT" sz="2400" dirty="0"/>
            </a:br>
            <a:r>
              <a:rPr lang="en-TT" sz="2400" dirty="0"/>
              <a:t/>
            </a:r>
            <a:br>
              <a:rPr lang="en-TT" sz="2400" dirty="0"/>
            </a:br>
            <a:r>
              <a:rPr lang="en-TT" sz="2400" b="1" dirty="0"/>
              <a:t>Assessment OF learning</a:t>
            </a:r>
            <a:r>
              <a:rPr lang="en-TT" sz="2400" dirty="0"/>
              <a:t> is the use of a task or an activity to measure, record and report on a student's level of achievement in regards to specific learning expectations.  These are often known as summative assessments.</a:t>
            </a:r>
            <a:r>
              <a:rPr lang="en-TT" sz="2000" dirty="0"/>
              <a:t/>
            </a:r>
            <a:br>
              <a:rPr lang="en-TT" sz="2000" dirty="0"/>
            </a:br>
            <a:r>
              <a:rPr lang="en-TT" sz="2000" dirty="0"/>
              <a:t/>
            </a:r>
            <a:br>
              <a:rPr lang="en-TT" sz="2000" dirty="0"/>
            </a:br>
            <a:endParaRPr lang="en-GB" sz="2000" dirty="0"/>
          </a:p>
        </p:txBody>
      </p:sp>
    </p:spTree>
    <p:extLst>
      <p:ext uri="{BB962C8B-B14F-4D97-AF65-F5344CB8AC3E}">
        <p14:creationId xmlns:p14="http://schemas.microsoft.com/office/powerpoint/2010/main" val="8554968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116632"/>
            <a:ext cx="7149480" cy="936104"/>
          </a:xfrm>
        </p:spPr>
        <p:txBody>
          <a:bodyPr>
            <a:normAutofit fontScale="90000"/>
          </a:bodyPr>
          <a:lstStyle/>
          <a:p>
            <a:r>
              <a:rPr lang="en-TT" dirty="0" smtClean="0"/>
              <a:t>Assessments of, as, and for learning</a:t>
            </a:r>
            <a:endParaRPr lang="en-GB" dirty="0"/>
          </a:p>
        </p:txBody>
      </p:sp>
      <p:sp>
        <p:nvSpPr>
          <p:cNvPr id="3" name="Content Placeholder 2"/>
          <p:cNvSpPr>
            <a:spLocks noGrp="1"/>
          </p:cNvSpPr>
          <p:nvPr>
            <p:ph idx="1"/>
          </p:nvPr>
        </p:nvSpPr>
        <p:spPr>
          <a:xfrm>
            <a:off x="1979712" y="1484784"/>
            <a:ext cx="6696744" cy="4968552"/>
          </a:xfrm>
        </p:spPr>
        <p:txBody>
          <a:bodyPr>
            <a:noAutofit/>
          </a:bodyPr>
          <a:lstStyle/>
          <a:p>
            <a:r>
              <a:rPr lang="en-TT" sz="2800" b="1" dirty="0" smtClean="0"/>
              <a:t>Assessment </a:t>
            </a:r>
            <a:r>
              <a:rPr lang="en-TT" sz="2800" b="1" dirty="0"/>
              <a:t>AS learning</a:t>
            </a:r>
            <a:r>
              <a:rPr lang="en-TT" sz="2800" dirty="0"/>
              <a:t> is the use of a task or an activity to allow students the opportunity to use assessment to further their own learning.  Self and peer assessments allow students to reflect on their own learning and identify areas of strength and need.  These tasks offer students the chance to set their own personal goals and advocate for their own learning.</a:t>
            </a:r>
            <a:endParaRPr lang="en-GB" sz="2800" dirty="0"/>
          </a:p>
        </p:txBody>
      </p:sp>
    </p:spTree>
    <p:extLst>
      <p:ext uri="{BB962C8B-B14F-4D97-AF65-F5344CB8AC3E}">
        <p14:creationId xmlns:p14="http://schemas.microsoft.com/office/powerpoint/2010/main" val="3359637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eaLnBrk="0" fontAlgn="base" hangingPunct="0">
              <a:spcAft>
                <a:spcPct val="0"/>
              </a:spcAft>
            </a:pPr>
            <a:r>
              <a:rPr lang="en-GB" dirty="0" smtClean="0">
                <a:solidFill>
                  <a:schemeClr val="tx1"/>
                </a:solidFill>
                <a:latin typeface="Times New Roman" pitchFamily="18" charset="0"/>
                <a:ea typeface="Calibri" pitchFamily="34" charset="0"/>
                <a:cs typeface="Times New Roman" pitchFamily="18" charset="0"/>
              </a:rPr>
              <a:t/>
            </a:r>
            <a:br>
              <a:rPr lang="en-GB" dirty="0" smtClean="0">
                <a:solidFill>
                  <a:schemeClr val="tx1"/>
                </a:solidFill>
                <a:latin typeface="Times New Roman" pitchFamily="18" charset="0"/>
                <a:ea typeface="Calibri" pitchFamily="34" charset="0"/>
                <a:cs typeface="Times New Roman" pitchFamily="18" charset="0"/>
              </a:rPr>
            </a:br>
            <a:r>
              <a:rPr lang="en-GB" dirty="0">
                <a:solidFill>
                  <a:schemeClr val="tx1"/>
                </a:solidFill>
                <a:latin typeface="Times New Roman" pitchFamily="18" charset="0"/>
                <a:ea typeface="Calibri" pitchFamily="34" charset="0"/>
                <a:cs typeface="Times New Roman" pitchFamily="18" charset="0"/>
              </a:rPr>
              <a:t/>
            </a:r>
            <a:br>
              <a:rPr lang="en-GB" dirty="0">
                <a:solidFill>
                  <a:schemeClr val="tx1"/>
                </a:solidFill>
                <a:latin typeface="Times New Roman" pitchFamily="18" charset="0"/>
                <a:ea typeface="Calibri" pitchFamily="34" charset="0"/>
                <a:cs typeface="Times New Roman" pitchFamily="18" charset="0"/>
              </a:rPr>
            </a:br>
            <a:r>
              <a:rPr lang="en-GB" dirty="0" smtClean="0">
                <a:solidFill>
                  <a:schemeClr val="tx1"/>
                </a:solidFill>
                <a:latin typeface="Times New Roman" pitchFamily="18" charset="0"/>
                <a:ea typeface="Calibri" pitchFamily="34" charset="0"/>
                <a:cs typeface="Times New Roman" pitchFamily="18" charset="0"/>
              </a:rPr>
              <a:t>DAY </a:t>
            </a:r>
            <a:r>
              <a:rPr lang="en-GB" dirty="0">
                <a:solidFill>
                  <a:schemeClr val="tx1"/>
                </a:solidFill>
                <a:latin typeface="Times New Roman" pitchFamily="18" charset="0"/>
                <a:ea typeface="Calibri" pitchFamily="34" charset="0"/>
                <a:cs typeface="Times New Roman" pitchFamily="18" charset="0"/>
              </a:rPr>
              <a:t>1: INTRODUCTION TO ASSESSMENT</a:t>
            </a:r>
            <a:r>
              <a:rPr lang="en-GB" sz="800" dirty="0">
                <a:solidFill>
                  <a:schemeClr val="tx1"/>
                </a:solidFill>
                <a:latin typeface="Arial" pitchFamily="34" charset="0"/>
                <a:cs typeface="Arial" pitchFamily="34" charset="0"/>
              </a:rPr>
              <a:t/>
            </a:r>
            <a:br>
              <a:rPr lang="en-GB" sz="800" dirty="0">
                <a:solidFill>
                  <a:schemeClr val="tx1"/>
                </a:solidFill>
                <a:latin typeface="Arial" pitchFamily="34" charset="0"/>
                <a:cs typeface="Arial" pitchFamily="34" charset="0"/>
              </a:rPr>
            </a:br>
            <a:r>
              <a:rPr lang="en-GB" sz="6000" dirty="0">
                <a:solidFill>
                  <a:schemeClr val="tx1"/>
                </a:solidFill>
                <a:latin typeface="Arial" pitchFamily="34" charset="0"/>
                <a:cs typeface="Arial" pitchFamily="34" charset="0"/>
              </a:rPr>
              <a:t/>
            </a:r>
            <a:br>
              <a:rPr lang="en-GB" sz="6000" dirty="0">
                <a:solidFill>
                  <a:schemeClr val="tx1"/>
                </a:solidFill>
                <a:latin typeface="Arial" pitchFamily="34" charset="0"/>
                <a:cs typeface="Arial" pitchFamily="34" charset="0"/>
              </a:rPr>
            </a:b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512214"/>
              </p:ext>
            </p:extLst>
          </p:nvPr>
        </p:nvGraphicFramePr>
        <p:xfrm>
          <a:off x="2067877" y="1556792"/>
          <a:ext cx="6464563" cy="4732020"/>
        </p:xfrm>
        <a:graphic>
          <a:graphicData uri="http://schemas.openxmlformats.org/drawingml/2006/table">
            <a:tbl>
              <a:tblPr firstRow="1" firstCol="1" bandRow="1">
                <a:tableStyleId>{5C22544A-7EE6-4342-B048-85BDC9FD1C3A}</a:tableStyleId>
              </a:tblPr>
              <a:tblGrid>
                <a:gridCol w="6464563"/>
              </a:tblGrid>
              <a:tr h="1250022">
                <a:tc>
                  <a:txBody>
                    <a:bodyPr/>
                    <a:lstStyle/>
                    <a:p>
                      <a:pPr>
                        <a:lnSpc>
                          <a:spcPct val="115000"/>
                        </a:lnSpc>
                        <a:spcAft>
                          <a:spcPts val="0"/>
                        </a:spcAft>
                      </a:pPr>
                      <a:r>
                        <a:rPr lang="en-GB" sz="1800" dirty="0">
                          <a:effectLst/>
                        </a:rPr>
                        <a:t>PLENARY: </a:t>
                      </a:r>
                      <a:endParaRPr lang="en-GB" sz="1800" dirty="0" smtClean="0">
                        <a:effectLst/>
                      </a:endParaRPr>
                    </a:p>
                    <a:p>
                      <a:pPr>
                        <a:lnSpc>
                          <a:spcPct val="115000"/>
                        </a:lnSpc>
                        <a:spcAft>
                          <a:spcPts val="0"/>
                        </a:spcAft>
                      </a:pPr>
                      <a:r>
                        <a:rPr lang="en-GB" sz="1800" dirty="0" smtClean="0">
                          <a:effectLst/>
                        </a:rPr>
                        <a:t>DEFINITIONS </a:t>
                      </a:r>
                      <a:r>
                        <a:rPr lang="en-GB" sz="1800" dirty="0">
                          <a:effectLst/>
                        </a:rPr>
                        <a:t>&amp; MEANINGS OF ASSESSMENT AND ASSESSMENT RELATED CONSTRUCTS/VIDEOS-OBSERVING ASSESSMENT</a:t>
                      </a:r>
                      <a:endParaRPr lang="en-GB" sz="1800" dirty="0">
                        <a:effectLst/>
                        <a:latin typeface="Calibri"/>
                        <a:ea typeface="Calibri"/>
                        <a:cs typeface="Times New Roman"/>
                      </a:endParaRPr>
                    </a:p>
                  </a:txBody>
                  <a:tcPr marL="68580" marR="68580" marT="0" marB="0"/>
                </a:tc>
              </a:tr>
              <a:tr h="609243">
                <a:tc>
                  <a:txBody>
                    <a:bodyPr/>
                    <a:lstStyle/>
                    <a:p>
                      <a:pPr>
                        <a:lnSpc>
                          <a:spcPct val="115000"/>
                        </a:lnSpc>
                        <a:spcAft>
                          <a:spcPts val="0"/>
                        </a:spcAft>
                      </a:pPr>
                      <a:r>
                        <a:rPr lang="en-GB" sz="1800" dirty="0">
                          <a:effectLst/>
                        </a:rPr>
                        <a:t>SURVEY/FEEDBACK: </a:t>
                      </a:r>
                      <a:endParaRPr lang="en-GB" sz="1800" dirty="0" smtClean="0">
                        <a:effectLst/>
                      </a:endParaRPr>
                    </a:p>
                    <a:p>
                      <a:pPr>
                        <a:lnSpc>
                          <a:spcPct val="115000"/>
                        </a:lnSpc>
                        <a:spcAft>
                          <a:spcPts val="0"/>
                        </a:spcAft>
                      </a:pPr>
                      <a:r>
                        <a:rPr lang="en-GB" sz="1800" dirty="0" smtClean="0">
                          <a:effectLst/>
                        </a:rPr>
                        <a:t>WHAT </a:t>
                      </a:r>
                      <a:r>
                        <a:rPr lang="en-GB" sz="1800" dirty="0">
                          <a:effectLst/>
                        </a:rPr>
                        <a:t>IS MY ASSESSMENT LITERACY-R</a:t>
                      </a:r>
                      <a:endParaRPr lang="en-GB" sz="1800" dirty="0">
                        <a:effectLst/>
                        <a:latin typeface="Calibri"/>
                        <a:ea typeface="Calibri"/>
                        <a:cs typeface="Times New Roman"/>
                      </a:endParaRPr>
                    </a:p>
                  </a:txBody>
                  <a:tcPr marL="68580" marR="68580" marT="0" marB="0"/>
                </a:tc>
              </a:tr>
              <a:tr h="711330">
                <a:tc>
                  <a:txBody>
                    <a:bodyPr/>
                    <a:lstStyle/>
                    <a:p>
                      <a:pPr>
                        <a:lnSpc>
                          <a:spcPct val="115000"/>
                        </a:lnSpc>
                        <a:spcAft>
                          <a:spcPts val="0"/>
                        </a:spcAft>
                      </a:pPr>
                      <a:r>
                        <a:rPr lang="en-GB" sz="1800" dirty="0">
                          <a:effectLst/>
                        </a:rPr>
                        <a:t>PLENARY: </a:t>
                      </a:r>
                      <a:endParaRPr lang="en-GB" sz="1800" dirty="0" smtClean="0">
                        <a:effectLst/>
                      </a:endParaRPr>
                    </a:p>
                    <a:p>
                      <a:pPr>
                        <a:lnSpc>
                          <a:spcPct val="115000"/>
                        </a:lnSpc>
                        <a:spcAft>
                          <a:spcPts val="0"/>
                        </a:spcAft>
                      </a:pPr>
                      <a:r>
                        <a:rPr lang="en-GB" sz="1800" dirty="0" smtClean="0">
                          <a:effectLst/>
                        </a:rPr>
                        <a:t>FORMATS </a:t>
                      </a:r>
                      <a:r>
                        <a:rPr lang="en-GB" sz="1800" dirty="0">
                          <a:effectLst/>
                        </a:rPr>
                        <a:t>&amp; PURPOSES OF ASSESSMENT/THE ASSESSMENT CYCLE</a:t>
                      </a:r>
                      <a:endParaRPr lang="en-GB" sz="1800" dirty="0">
                        <a:effectLst/>
                        <a:latin typeface="Calibri"/>
                        <a:ea typeface="Calibri"/>
                        <a:cs typeface="Times New Roman"/>
                      </a:endParaRPr>
                    </a:p>
                  </a:txBody>
                  <a:tcPr marL="68580" marR="68580" marT="0" marB="0"/>
                </a:tc>
              </a:tr>
              <a:tr h="1250022">
                <a:tc>
                  <a:txBody>
                    <a:bodyPr/>
                    <a:lstStyle/>
                    <a:p>
                      <a:pPr>
                        <a:lnSpc>
                          <a:spcPct val="115000"/>
                        </a:lnSpc>
                        <a:spcAft>
                          <a:spcPts val="0"/>
                        </a:spcAft>
                      </a:pPr>
                      <a:r>
                        <a:rPr lang="en-GB" sz="1800" dirty="0">
                          <a:effectLst/>
                        </a:rPr>
                        <a:t>TUTORIALS: </a:t>
                      </a:r>
                      <a:endParaRPr lang="en-GB" sz="1800" dirty="0" smtClean="0">
                        <a:effectLst/>
                      </a:endParaRPr>
                    </a:p>
                    <a:p>
                      <a:pPr>
                        <a:lnSpc>
                          <a:spcPct val="115000"/>
                        </a:lnSpc>
                        <a:spcAft>
                          <a:spcPts val="0"/>
                        </a:spcAft>
                      </a:pPr>
                      <a:r>
                        <a:rPr lang="en-GB" sz="1800" dirty="0" smtClean="0">
                          <a:effectLst/>
                        </a:rPr>
                        <a:t>THE </a:t>
                      </a:r>
                      <a:r>
                        <a:rPr lang="en-GB" sz="1800" dirty="0">
                          <a:effectLst/>
                        </a:rPr>
                        <a:t>FIRST STEP IN THE ASSESSMENT CYCLE-HOW TO PLAN FOR A TEST/LEADING ASSESSMENTS IN SCHOOLS</a:t>
                      </a:r>
                      <a:endParaRPr lang="en-GB" sz="1800" dirty="0">
                        <a:effectLst/>
                        <a:latin typeface="Calibri"/>
                        <a:ea typeface="Calibri"/>
                        <a:cs typeface="Times New Roman"/>
                      </a:endParaRPr>
                    </a:p>
                  </a:txBody>
                  <a:tcPr marL="68580" marR="68580" marT="0" marB="0"/>
                </a:tc>
              </a:tr>
              <a:tr h="609243">
                <a:tc>
                  <a:txBody>
                    <a:bodyPr/>
                    <a:lstStyle/>
                    <a:p>
                      <a:pPr>
                        <a:lnSpc>
                          <a:spcPct val="115000"/>
                        </a:lnSpc>
                        <a:spcAft>
                          <a:spcPts val="0"/>
                        </a:spcAft>
                      </a:pPr>
                      <a:r>
                        <a:rPr lang="en-GB" sz="1800" dirty="0">
                          <a:effectLst/>
                        </a:rPr>
                        <a:t>VOLUNTARY AFTER WORKSHOP SESSION: </a:t>
                      </a:r>
                      <a:endParaRPr lang="en-GB" sz="1800" dirty="0" smtClean="0">
                        <a:effectLst/>
                      </a:endParaRPr>
                    </a:p>
                    <a:p>
                      <a:pPr>
                        <a:lnSpc>
                          <a:spcPct val="115000"/>
                        </a:lnSpc>
                        <a:spcAft>
                          <a:spcPts val="0"/>
                        </a:spcAft>
                      </a:pPr>
                      <a:r>
                        <a:rPr lang="en-GB" sz="1800" dirty="0" smtClean="0">
                          <a:effectLst/>
                        </a:rPr>
                        <a:t>TEST </a:t>
                      </a:r>
                      <a:r>
                        <a:rPr lang="en-GB" sz="1800" dirty="0">
                          <a:effectLst/>
                        </a:rPr>
                        <a:t>PLANNING</a:t>
                      </a:r>
                      <a:endParaRPr lang="en-GB"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1892831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More Assessment Terms</a:t>
            </a:r>
            <a:endParaRPr lang="en-GB" dirty="0"/>
          </a:p>
        </p:txBody>
      </p:sp>
      <p:sp>
        <p:nvSpPr>
          <p:cNvPr id="3" name="Content Placeholder 2"/>
          <p:cNvSpPr>
            <a:spLocks noGrp="1"/>
          </p:cNvSpPr>
          <p:nvPr>
            <p:ph idx="1"/>
          </p:nvPr>
        </p:nvSpPr>
        <p:spPr>
          <a:xfrm>
            <a:off x="1981200" y="1268760"/>
            <a:ext cx="6839272" cy="5256584"/>
          </a:xfrm>
        </p:spPr>
        <p:txBody>
          <a:bodyPr>
            <a:normAutofit/>
          </a:bodyPr>
          <a:lstStyle/>
          <a:p>
            <a:r>
              <a:rPr lang="en-TT" b="1" dirty="0" smtClean="0"/>
              <a:t>Authentic Assessment-is </a:t>
            </a:r>
            <a:r>
              <a:rPr lang="en-TT" dirty="0" smtClean="0"/>
              <a:t>a popular term in the US since the 1990s and refers to assessments, usually performance-based, which assesses real life situations or which contain an ill-structured problem. Authenticity is a quality of an assessment.</a:t>
            </a:r>
          </a:p>
          <a:p>
            <a:r>
              <a:rPr lang="en-TT" b="1" dirty="0" smtClean="0"/>
              <a:t>Alternative Assessment </a:t>
            </a:r>
            <a:r>
              <a:rPr lang="en-TT" dirty="0" smtClean="0"/>
              <a:t>applies to assessments that are different to traditional US assessments in standardized testing (MC)</a:t>
            </a:r>
          </a:p>
          <a:p>
            <a:r>
              <a:rPr lang="en-TT" b="1" dirty="0" smtClean="0"/>
              <a:t>Performance Assessment </a:t>
            </a:r>
            <a:r>
              <a:rPr lang="en-TT" dirty="0" smtClean="0"/>
              <a:t>is the correct term for any assessment which involves a product or process and in which the test-taker must respond to some activity or task. It is not equivalent to alternative or authentic assessments.</a:t>
            </a:r>
          </a:p>
        </p:txBody>
      </p:sp>
    </p:spTree>
    <p:extLst>
      <p:ext uri="{BB962C8B-B14F-4D97-AF65-F5344CB8AC3E}">
        <p14:creationId xmlns:p14="http://schemas.microsoft.com/office/powerpoint/2010/main" val="35830320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More Assessment Terms</a:t>
            </a:r>
            <a:endParaRPr lang="en-GB" dirty="0"/>
          </a:p>
        </p:txBody>
      </p:sp>
      <p:sp>
        <p:nvSpPr>
          <p:cNvPr id="3" name="Content Placeholder 2"/>
          <p:cNvSpPr>
            <a:spLocks noGrp="1"/>
          </p:cNvSpPr>
          <p:nvPr>
            <p:ph idx="1"/>
          </p:nvPr>
        </p:nvSpPr>
        <p:spPr>
          <a:xfrm>
            <a:off x="1981200" y="1268760"/>
            <a:ext cx="6839272" cy="5256584"/>
          </a:xfrm>
        </p:spPr>
        <p:txBody>
          <a:bodyPr>
            <a:normAutofit/>
          </a:bodyPr>
          <a:lstStyle/>
          <a:p>
            <a:r>
              <a:rPr lang="en-TT" b="1" dirty="0" smtClean="0"/>
              <a:t>Standardized Testing </a:t>
            </a:r>
            <a:r>
              <a:rPr lang="en-TT" dirty="0" smtClean="0"/>
              <a:t>is a term referring to any assessment which is standardized in providing the same assessment situation and scoring schemes to all students. Standardized testing usually involves detailed reporting schemes and often employs the multiple-choice formats. Public examinations and national assessments are not standardized tests. Standardized testing is not equivalent to high stakes, large-scale, or multiple choice tests.</a:t>
            </a:r>
            <a:endParaRPr lang="en-GB" dirty="0"/>
          </a:p>
        </p:txBody>
      </p:sp>
    </p:spTree>
    <p:extLst>
      <p:ext uri="{BB962C8B-B14F-4D97-AF65-F5344CB8AC3E}">
        <p14:creationId xmlns:p14="http://schemas.microsoft.com/office/powerpoint/2010/main" val="14726030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Focusing on assessment systems</a:t>
            </a:r>
            <a:endParaRPr lang="en-GB" dirty="0"/>
          </a:p>
        </p:txBody>
      </p:sp>
      <p:sp>
        <p:nvSpPr>
          <p:cNvPr id="3" name="Content Placeholder 2"/>
          <p:cNvSpPr>
            <a:spLocks noGrp="1"/>
          </p:cNvSpPr>
          <p:nvPr>
            <p:ph idx="1"/>
          </p:nvPr>
        </p:nvSpPr>
        <p:spPr>
          <a:xfrm>
            <a:off x="1981200" y="1556792"/>
            <a:ext cx="6479232" cy="4968552"/>
          </a:xfrm>
        </p:spPr>
        <p:txBody>
          <a:bodyPr>
            <a:normAutofit/>
          </a:bodyPr>
          <a:lstStyle/>
          <a:p>
            <a:r>
              <a:rPr lang="en-GB" sz="3200" dirty="0">
                <a:solidFill>
                  <a:srgbClr val="FF0000"/>
                </a:solidFill>
              </a:rPr>
              <a:t>An </a:t>
            </a:r>
            <a:r>
              <a:rPr lang="en-GB" sz="3200" i="1" dirty="0">
                <a:solidFill>
                  <a:srgbClr val="FF0000"/>
                </a:solidFill>
              </a:rPr>
              <a:t>assessment system </a:t>
            </a:r>
            <a:r>
              <a:rPr lang="en-GB" sz="3200" dirty="0">
                <a:solidFill>
                  <a:srgbClr val="FF0000"/>
                </a:solidFill>
              </a:rPr>
              <a:t>is a group of policies, structures, practices, and tools for generating and using information on student learning and achievement. </a:t>
            </a:r>
          </a:p>
          <a:p>
            <a:pPr lvl="1"/>
            <a:r>
              <a:rPr lang="en-TT" b="1" dirty="0"/>
              <a:t>Marguerite Clarke, World Bank, 2012</a:t>
            </a:r>
            <a:endParaRPr lang="en-GB" b="1" dirty="0"/>
          </a:p>
          <a:p>
            <a:r>
              <a:rPr lang="en-GB" dirty="0" smtClean="0"/>
              <a:t>Effective </a:t>
            </a:r>
            <a:r>
              <a:rPr lang="en-GB" dirty="0"/>
              <a:t>assessment systems are those that provide information of sufficient quality and quantity to meet stakeholder information and decision-making needs in support </a:t>
            </a:r>
            <a:r>
              <a:rPr lang="en-TT" dirty="0"/>
              <a:t>of improved education quality and student learning outcomes.</a:t>
            </a:r>
          </a:p>
          <a:p>
            <a:endParaRPr lang="en-GB" dirty="0"/>
          </a:p>
        </p:txBody>
      </p:sp>
    </p:spTree>
    <p:extLst>
      <p:ext uri="{BB962C8B-B14F-4D97-AF65-F5344CB8AC3E}">
        <p14:creationId xmlns:p14="http://schemas.microsoft.com/office/powerpoint/2010/main" val="3231158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Types of Assessments in Assessment Systems</a:t>
            </a:r>
            <a:endParaRPr lang="en-GB" dirty="0"/>
          </a:p>
        </p:txBody>
      </p:sp>
      <p:sp>
        <p:nvSpPr>
          <p:cNvPr id="3" name="Content Placeholder 2"/>
          <p:cNvSpPr>
            <a:spLocks noGrp="1"/>
          </p:cNvSpPr>
          <p:nvPr>
            <p:ph idx="1"/>
          </p:nvPr>
        </p:nvSpPr>
        <p:spPr/>
        <p:txBody>
          <a:bodyPr/>
          <a:lstStyle/>
          <a:p>
            <a:r>
              <a:rPr lang="en-TT" sz="2800" dirty="0" smtClean="0"/>
              <a:t>Public Examinations</a:t>
            </a:r>
          </a:p>
          <a:p>
            <a:r>
              <a:rPr lang="en-TT" sz="2800" dirty="0" smtClean="0"/>
              <a:t>International Assessments</a:t>
            </a:r>
          </a:p>
          <a:p>
            <a:r>
              <a:rPr lang="en-TT" sz="2800" dirty="0" smtClean="0"/>
              <a:t>National Assessments of Educational Achievement</a:t>
            </a:r>
          </a:p>
          <a:p>
            <a:r>
              <a:rPr lang="en-TT" sz="2800" dirty="0" smtClean="0"/>
              <a:t>Classroom Assessments</a:t>
            </a:r>
          </a:p>
          <a:p>
            <a:pPr marL="349250" lvl="1" indent="0">
              <a:buNone/>
            </a:pPr>
            <a:endParaRPr lang="en-GB" dirty="0"/>
          </a:p>
        </p:txBody>
      </p:sp>
    </p:spTree>
    <p:extLst>
      <p:ext uri="{BB962C8B-B14F-4D97-AF65-F5344CB8AC3E}">
        <p14:creationId xmlns:p14="http://schemas.microsoft.com/office/powerpoint/2010/main" val="20551384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199" y="76200"/>
            <a:ext cx="6803679" cy="1120552"/>
          </a:xfrm>
        </p:spPr>
        <p:txBody>
          <a:bodyPr>
            <a:normAutofit fontScale="90000"/>
          </a:bodyPr>
          <a:lstStyle/>
          <a:p>
            <a:r>
              <a:rPr lang="en-TT" dirty="0" smtClean="0"/>
              <a:t>Different Assessments, Different Purposes</a:t>
            </a:r>
            <a:endParaRPr lang="en-GB" dirty="0"/>
          </a:p>
        </p:txBody>
      </p:sp>
      <p:grpSp>
        <p:nvGrpSpPr>
          <p:cNvPr id="4" name="Group 3"/>
          <p:cNvGrpSpPr>
            <a:grpSpLocks/>
          </p:cNvGrpSpPr>
          <p:nvPr/>
        </p:nvGrpSpPr>
        <p:grpSpPr bwMode="auto">
          <a:xfrm>
            <a:off x="1691680" y="1268760"/>
            <a:ext cx="7041976" cy="5449613"/>
            <a:chOff x="96" y="432"/>
            <a:chExt cx="4800" cy="3408"/>
          </a:xfrm>
        </p:grpSpPr>
        <p:sp>
          <p:nvSpPr>
            <p:cNvPr id="5" name="AutoShape 4"/>
            <p:cNvSpPr>
              <a:spLocks noChangeAspect="1" noChangeArrowheads="1" noTextEdit="1"/>
            </p:cNvSpPr>
            <p:nvPr/>
          </p:nvSpPr>
          <p:spPr bwMode="auto">
            <a:xfrm>
              <a:off x="96" y="432"/>
              <a:ext cx="4800" cy="3360"/>
            </a:xfrm>
            <a:prstGeom prst="rect">
              <a:avLst/>
            </a:prstGeom>
            <a:noFill/>
            <a:ln w="9525">
              <a:noFill/>
              <a:miter lim="800000"/>
              <a:headEnd/>
              <a:tailEnd/>
            </a:ln>
          </p:spPr>
          <p:txBody>
            <a:bodyPr/>
            <a:lstStyle/>
            <a:p>
              <a:endParaRPr lang="en-GB"/>
            </a:p>
          </p:txBody>
        </p:sp>
        <p:grpSp>
          <p:nvGrpSpPr>
            <p:cNvPr id="6" name="Group 5"/>
            <p:cNvGrpSpPr>
              <a:grpSpLocks/>
            </p:cNvGrpSpPr>
            <p:nvPr/>
          </p:nvGrpSpPr>
          <p:grpSpPr bwMode="auto">
            <a:xfrm>
              <a:off x="99" y="435"/>
              <a:ext cx="4784" cy="3342"/>
              <a:chOff x="195" y="483"/>
              <a:chExt cx="4784" cy="3342"/>
            </a:xfrm>
          </p:grpSpPr>
          <p:sp>
            <p:nvSpPr>
              <p:cNvPr id="56" name="Rectangle 6"/>
              <p:cNvSpPr>
                <a:spLocks noChangeArrowheads="1"/>
              </p:cNvSpPr>
              <p:nvPr/>
            </p:nvSpPr>
            <p:spPr bwMode="auto">
              <a:xfrm>
                <a:off x="195" y="483"/>
                <a:ext cx="4784" cy="3342"/>
              </a:xfrm>
              <a:prstGeom prst="rect">
                <a:avLst/>
              </a:prstGeom>
              <a:solidFill>
                <a:srgbClr val="FF3300"/>
              </a:solidFill>
              <a:ln w="9525">
                <a:noFill/>
                <a:miter lim="800000"/>
                <a:headEnd/>
                <a:tailEnd/>
              </a:ln>
            </p:spPr>
            <p:txBody>
              <a:bodyPr/>
              <a:lstStyle/>
              <a:p>
                <a:endParaRPr lang="en-GB"/>
              </a:p>
            </p:txBody>
          </p:sp>
          <p:sp>
            <p:nvSpPr>
              <p:cNvPr id="57" name="Rectangle 7"/>
              <p:cNvSpPr>
                <a:spLocks noChangeArrowheads="1"/>
              </p:cNvSpPr>
              <p:nvPr/>
            </p:nvSpPr>
            <p:spPr bwMode="auto">
              <a:xfrm>
                <a:off x="195" y="483"/>
                <a:ext cx="4784" cy="3342"/>
              </a:xfrm>
              <a:prstGeom prst="rect">
                <a:avLst/>
              </a:prstGeom>
              <a:noFill/>
              <a:ln w="11113" cap="rnd">
                <a:solidFill>
                  <a:srgbClr val="000000"/>
                </a:solidFill>
                <a:miter lim="800000"/>
                <a:headEnd/>
                <a:tailEnd/>
              </a:ln>
            </p:spPr>
            <p:txBody>
              <a:bodyPr/>
              <a:lstStyle/>
              <a:p>
                <a:endParaRPr lang="en-GB"/>
              </a:p>
            </p:txBody>
          </p:sp>
        </p:grpSp>
        <p:grpSp>
          <p:nvGrpSpPr>
            <p:cNvPr id="7" name="Group 8"/>
            <p:cNvGrpSpPr>
              <a:grpSpLocks/>
            </p:cNvGrpSpPr>
            <p:nvPr/>
          </p:nvGrpSpPr>
          <p:grpSpPr bwMode="auto">
            <a:xfrm>
              <a:off x="351" y="549"/>
              <a:ext cx="4129" cy="2322"/>
              <a:chOff x="447" y="597"/>
              <a:chExt cx="4129" cy="2322"/>
            </a:xfrm>
          </p:grpSpPr>
          <p:sp>
            <p:nvSpPr>
              <p:cNvPr id="54" name="Rectangle 9"/>
              <p:cNvSpPr>
                <a:spLocks noChangeArrowheads="1"/>
              </p:cNvSpPr>
              <p:nvPr/>
            </p:nvSpPr>
            <p:spPr bwMode="auto">
              <a:xfrm>
                <a:off x="447" y="597"/>
                <a:ext cx="4129" cy="2322"/>
              </a:xfrm>
              <a:prstGeom prst="rect">
                <a:avLst/>
              </a:prstGeom>
              <a:solidFill>
                <a:srgbClr val="FFEF66"/>
              </a:solidFill>
              <a:ln w="9525">
                <a:noFill/>
                <a:miter lim="800000"/>
                <a:headEnd/>
                <a:tailEnd/>
              </a:ln>
            </p:spPr>
            <p:txBody>
              <a:bodyPr/>
              <a:lstStyle/>
              <a:p>
                <a:endParaRPr lang="en-GB"/>
              </a:p>
            </p:txBody>
          </p:sp>
          <p:sp>
            <p:nvSpPr>
              <p:cNvPr id="55" name="Rectangle 10"/>
              <p:cNvSpPr>
                <a:spLocks noChangeArrowheads="1"/>
              </p:cNvSpPr>
              <p:nvPr/>
            </p:nvSpPr>
            <p:spPr bwMode="auto">
              <a:xfrm>
                <a:off x="447" y="597"/>
                <a:ext cx="4129" cy="2322"/>
              </a:xfrm>
              <a:prstGeom prst="rect">
                <a:avLst/>
              </a:prstGeom>
              <a:noFill/>
              <a:ln w="11113" cap="rnd">
                <a:solidFill>
                  <a:srgbClr val="000000"/>
                </a:solidFill>
                <a:miter lim="800000"/>
                <a:headEnd/>
                <a:tailEnd/>
              </a:ln>
            </p:spPr>
            <p:txBody>
              <a:bodyPr/>
              <a:lstStyle/>
              <a:p>
                <a:endParaRPr lang="en-GB"/>
              </a:p>
            </p:txBody>
          </p:sp>
        </p:grpSp>
        <p:grpSp>
          <p:nvGrpSpPr>
            <p:cNvPr id="8" name="Group 11"/>
            <p:cNvGrpSpPr>
              <a:grpSpLocks/>
            </p:cNvGrpSpPr>
            <p:nvPr/>
          </p:nvGrpSpPr>
          <p:grpSpPr bwMode="auto">
            <a:xfrm>
              <a:off x="1106" y="662"/>
              <a:ext cx="2719" cy="586"/>
              <a:chOff x="1202" y="710"/>
              <a:chExt cx="2719" cy="586"/>
            </a:xfrm>
          </p:grpSpPr>
          <p:sp>
            <p:nvSpPr>
              <p:cNvPr id="52" name="Rectangle 12"/>
              <p:cNvSpPr>
                <a:spLocks noChangeArrowheads="1"/>
              </p:cNvSpPr>
              <p:nvPr/>
            </p:nvSpPr>
            <p:spPr bwMode="auto">
              <a:xfrm>
                <a:off x="1202" y="710"/>
                <a:ext cx="2719" cy="586"/>
              </a:xfrm>
              <a:prstGeom prst="rect">
                <a:avLst/>
              </a:prstGeom>
              <a:solidFill>
                <a:srgbClr val="FFFFFF"/>
              </a:solidFill>
              <a:ln w="9525">
                <a:noFill/>
                <a:miter lim="800000"/>
                <a:headEnd/>
                <a:tailEnd/>
              </a:ln>
            </p:spPr>
            <p:txBody>
              <a:bodyPr/>
              <a:lstStyle/>
              <a:p>
                <a:endParaRPr lang="en-GB"/>
              </a:p>
            </p:txBody>
          </p:sp>
          <p:sp>
            <p:nvSpPr>
              <p:cNvPr id="53" name="Rectangle 13"/>
              <p:cNvSpPr>
                <a:spLocks noChangeArrowheads="1"/>
              </p:cNvSpPr>
              <p:nvPr/>
            </p:nvSpPr>
            <p:spPr bwMode="auto">
              <a:xfrm>
                <a:off x="1202" y="710"/>
                <a:ext cx="2719" cy="586"/>
              </a:xfrm>
              <a:prstGeom prst="rect">
                <a:avLst/>
              </a:prstGeom>
              <a:noFill/>
              <a:ln w="11113" cap="rnd">
                <a:solidFill>
                  <a:srgbClr val="FF0000"/>
                </a:solidFill>
                <a:miter lim="800000"/>
                <a:headEnd/>
                <a:tailEnd/>
              </a:ln>
            </p:spPr>
            <p:txBody>
              <a:bodyPr/>
              <a:lstStyle/>
              <a:p>
                <a:endParaRPr lang="en-GB"/>
              </a:p>
            </p:txBody>
          </p:sp>
        </p:grpSp>
        <p:sp>
          <p:nvSpPr>
            <p:cNvPr id="9" name="Rectangle 14"/>
            <p:cNvSpPr>
              <a:spLocks noChangeArrowheads="1"/>
            </p:cNvSpPr>
            <p:nvPr/>
          </p:nvSpPr>
          <p:spPr bwMode="auto">
            <a:xfrm>
              <a:off x="1411" y="674"/>
              <a:ext cx="2348"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CC"/>
                  </a:solidFill>
                  <a:latin typeface="Comic Sans MS" pitchFamily="66" charset="0"/>
                </a:rPr>
                <a:t>CLASSROOM ASSESSMENT</a:t>
              </a:r>
              <a:endParaRPr lang="en-US"/>
            </a:p>
          </p:txBody>
        </p:sp>
        <p:sp>
          <p:nvSpPr>
            <p:cNvPr id="10" name="Rectangle 15"/>
            <p:cNvSpPr>
              <a:spLocks noChangeArrowheads="1"/>
            </p:cNvSpPr>
            <p:nvPr/>
          </p:nvSpPr>
          <p:spPr bwMode="auto">
            <a:xfrm>
              <a:off x="1391" y="980"/>
              <a:ext cx="2390"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CC"/>
                  </a:solidFill>
                  <a:latin typeface="Comic Sans MS" pitchFamily="66" charset="0"/>
                </a:rPr>
                <a:t>To promote Student Learning</a:t>
              </a:r>
              <a:endParaRPr lang="en-US"/>
            </a:p>
          </p:txBody>
        </p:sp>
        <p:grpSp>
          <p:nvGrpSpPr>
            <p:cNvPr id="11" name="Group 16"/>
            <p:cNvGrpSpPr>
              <a:grpSpLocks/>
            </p:cNvGrpSpPr>
            <p:nvPr/>
          </p:nvGrpSpPr>
          <p:grpSpPr bwMode="auto">
            <a:xfrm>
              <a:off x="703" y="1398"/>
              <a:ext cx="3475" cy="587"/>
              <a:chOff x="799" y="1446"/>
              <a:chExt cx="3475" cy="587"/>
            </a:xfrm>
          </p:grpSpPr>
          <p:sp>
            <p:nvSpPr>
              <p:cNvPr id="50" name="Rectangle 17"/>
              <p:cNvSpPr>
                <a:spLocks noChangeArrowheads="1"/>
              </p:cNvSpPr>
              <p:nvPr/>
            </p:nvSpPr>
            <p:spPr bwMode="auto">
              <a:xfrm>
                <a:off x="799" y="1446"/>
                <a:ext cx="3475" cy="587"/>
              </a:xfrm>
              <a:prstGeom prst="rect">
                <a:avLst/>
              </a:prstGeom>
              <a:solidFill>
                <a:srgbClr val="B8AEB1"/>
              </a:solidFill>
              <a:ln w="9525">
                <a:noFill/>
                <a:miter lim="800000"/>
                <a:headEnd/>
                <a:tailEnd/>
              </a:ln>
            </p:spPr>
            <p:txBody>
              <a:bodyPr/>
              <a:lstStyle/>
              <a:p>
                <a:endParaRPr lang="en-GB"/>
              </a:p>
            </p:txBody>
          </p:sp>
          <p:sp>
            <p:nvSpPr>
              <p:cNvPr id="51" name="Rectangle 18"/>
              <p:cNvSpPr>
                <a:spLocks noChangeArrowheads="1"/>
              </p:cNvSpPr>
              <p:nvPr/>
            </p:nvSpPr>
            <p:spPr bwMode="auto">
              <a:xfrm>
                <a:off x="799" y="1446"/>
                <a:ext cx="3475" cy="587"/>
              </a:xfrm>
              <a:prstGeom prst="rect">
                <a:avLst/>
              </a:prstGeom>
              <a:noFill/>
              <a:ln w="11113" cap="rnd">
                <a:solidFill>
                  <a:srgbClr val="FF0000"/>
                </a:solidFill>
                <a:miter lim="800000"/>
                <a:headEnd/>
                <a:tailEnd/>
              </a:ln>
            </p:spPr>
            <p:txBody>
              <a:bodyPr/>
              <a:lstStyle/>
              <a:p>
                <a:endParaRPr lang="en-GB"/>
              </a:p>
            </p:txBody>
          </p:sp>
        </p:grpSp>
        <p:sp>
          <p:nvSpPr>
            <p:cNvPr id="12" name="Rectangle 19"/>
            <p:cNvSpPr>
              <a:spLocks noChangeArrowheads="1"/>
            </p:cNvSpPr>
            <p:nvPr/>
          </p:nvSpPr>
          <p:spPr bwMode="auto">
            <a:xfrm>
              <a:off x="1387" y="1411"/>
              <a:ext cx="2344"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00"/>
                  </a:solidFill>
                  <a:latin typeface="Comic Sans MS" pitchFamily="66" charset="0"/>
                </a:rPr>
                <a:t>NATIONAL ASSESSMENTS</a:t>
              </a:r>
              <a:endParaRPr lang="en-US"/>
            </a:p>
          </p:txBody>
        </p:sp>
        <p:sp>
          <p:nvSpPr>
            <p:cNvPr id="13" name="Rectangle 20"/>
            <p:cNvSpPr>
              <a:spLocks noChangeArrowheads="1"/>
            </p:cNvSpPr>
            <p:nvPr/>
          </p:nvSpPr>
          <p:spPr bwMode="auto">
            <a:xfrm>
              <a:off x="904" y="1717"/>
              <a:ext cx="3419"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00"/>
                  </a:solidFill>
                  <a:latin typeface="Comic Sans MS" pitchFamily="66" charset="0"/>
                </a:rPr>
                <a:t>To measure institutional &amp; System quality</a:t>
              </a:r>
              <a:endParaRPr lang="en-US"/>
            </a:p>
          </p:txBody>
        </p:sp>
        <p:grpSp>
          <p:nvGrpSpPr>
            <p:cNvPr id="14" name="Group 21"/>
            <p:cNvGrpSpPr>
              <a:grpSpLocks/>
            </p:cNvGrpSpPr>
            <p:nvPr/>
          </p:nvGrpSpPr>
          <p:grpSpPr bwMode="auto">
            <a:xfrm>
              <a:off x="804" y="2135"/>
              <a:ext cx="3475" cy="586"/>
              <a:chOff x="900" y="2183"/>
              <a:chExt cx="3475" cy="586"/>
            </a:xfrm>
          </p:grpSpPr>
          <p:sp>
            <p:nvSpPr>
              <p:cNvPr id="48" name="Rectangle 22"/>
              <p:cNvSpPr>
                <a:spLocks noChangeArrowheads="1"/>
              </p:cNvSpPr>
              <p:nvPr/>
            </p:nvSpPr>
            <p:spPr bwMode="auto">
              <a:xfrm>
                <a:off x="900" y="2183"/>
                <a:ext cx="3475" cy="586"/>
              </a:xfrm>
              <a:prstGeom prst="rect">
                <a:avLst/>
              </a:prstGeom>
              <a:solidFill>
                <a:srgbClr val="FFFFFF"/>
              </a:solidFill>
              <a:ln w="9525">
                <a:noFill/>
                <a:miter lim="800000"/>
                <a:headEnd/>
                <a:tailEnd/>
              </a:ln>
            </p:spPr>
            <p:txBody>
              <a:bodyPr/>
              <a:lstStyle/>
              <a:p>
                <a:endParaRPr lang="en-GB"/>
              </a:p>
            </p:txBody>
          </p:sp>
          <p:sp>
            <p:nvSpPr>
              <p:cNvPr id="49" name="Rectangle 23"/>
              <p:cNvSpPr>
                <a:spLocks noChangeArrowheads="1"/>
              </p:cNvSpPr>
              <p:nvPr/>
            </p:nvSpPr>
            <p:spPr bwMode="auto">
              <a:xfrm>
                <a:off x="900" y="2183"/>
                <a:ext cx="3475" cy="586"/>
              </a:xfrm>
              <a:prstGeom prst="rect">
                <a:avLst/>
              </a:prstGeom>
              <a:noFill/>
              <a:ln w="11113" cap="rnd">
                <a:solidFill>
                  <a:srgbClr val="FF0000"/>
                </a:solidFill>
                <a:miter lim="800000"/>
                <a:headEnd/>
                <a:tailEnd/>
              </a:ln>
            </p:spPr>
            <p:txBody>
              <a:bodyPr/>
              <a:lstStyle/>
              <a:p>
                <a:endParaRPr lang="en-GB"/>
              </a:p>
            </p:txBody>
          </p:sp>
        </p:grpSp>
        <p:sp>
          <p:nvSpPr>
            <p:cNvPr id="15" name="Rectangle 24"/>
            <p:cNvSpPr>
              <a:spLocks noChangeArrowheads="1"/>
            </p:cNvSpPr>
            <p:nvPr/>
          </p:nvSpPr>
          <p:spPr bwMode="auto">
            <a:xfrm>
              <a:off x="1587" y="2147"/>
              <a:ext cx="2127"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00"/>
                  </a:solidFill>
                  <a:latin typeface="Comic Sans MS" pitchFamily="66" charset="0"/>
                </a:rPr>
                <a:t>PUBLIC EXAMINATIONS</a:t>
              </a:r>
              <a:endParaRPr lang="en-US"/>
            </a:p>
          </p:txBody>
        </p:sp>
        <p:sp>
          <p:nvSpPr>
            <p:cNvPr id="16" name="Rectangle 25"/>
            <p:cNvSpPr>
              <a:spLocks noChangeArrowheads="1"/>
            </p:cNvSpPr>
            <p:nvPr/>
          </p:nvSpPr>
          <p:spPr bwMode="auto">
            <a:xfrm>
              <a:off x="1832" y="2453"/>
              <a:ext cx="1580"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00"/>
                  </a:solidFill>
                  <a:latin typeface="Comic Sans MS" pitchFamily="66" charset="0"/>
                </a:rPr>
                <a:t>To select &amp; certify</a:t>
              </a:r>
              <a:endParaRPr lang="en-US"/>
            </a:p>
          </p:txBody>
        </p:sp>
        <p:grpSp>
          <p:nvGrpSpPr>
            <p:cNvPr id="17" name="Group 26"/>
            <p:cNvGrpSpPr>
              <a:grpSpLocks/>
            </p:cNvGrpSpPr>
            <p:nvPr/>
          </p:nvGrpSpPr>
          <p:grpSpPr bwMode="auto">
            <a:xfrm>
              <a:off x="754" y="2984"/>
              <a:ext cx="3474" cy="587"/>
              <a:chOff x="850" y="3032"/>
              <a:chExt cx="3474" cy="587"/>
            </a:xfrm>
          </p:grpSpPr>
          <p:sp>
            <p:nvSpPr>
              <p:cNvPr id="46" name="Rectangle 27"/>
              <p:cNvSpPr>
                <a:spLocks noChangeArrowheads="1"/>
              </p:cNvSpPr>
              <p:nvPr/>
            </p:nvSpPr>
            <p:spPr bwMode="auto">
              <a:xfrm>
                <a:off x="850" y="3032"/>
                <a:ext cx="3474" cy="587"/>
              </a:xfrm>
              <a:prstGeom prst="rect">
                <a:avLst/>
              </a:prstGeom>
              <a:solidFill>
                <a:srgbClr val="FFFFFF"/>
              </a:solidFill>
              <a:ln w="9525">
                <a:noFill/>
                <a:miter lim="800000"/>
                <a:headEnd/>
                <a:tailEnd/>
              </a:ln>
            </p:spPr>
            <p:txBody>
              <a:bodyPr/>
              <a:lstStyle/>
              <a:p>
                <a:endParaRPr lang="en-GB"/>
              </a:p>
            </p:txBody>
          </p:sp>
          <p:sp>
            <p:nvSpPr>
              <p:cNvPr id="47" name="Rectangle 28"/>
              <p:cNvSpPr>
                <a:spLocks noChangeArrowheads="1"/>
              </p:cNvSpPr>
              <p:nvPr/>
            </p:nvSpPr>
            <p:spPr bwMode="auto">
              <a:xfrm>
                <a:off x="850" y="3032"/>
                <a:ext cx="3474" cy="587"/>
              </a:xfrm>
              <a:prstGeom prst="rect">
                <a:avLst/>
              </a:prstGeom>
              <a:noFill/>
              <a:ln w="11113" cap="rnd">
                <a:solidFill>
                  <a:srgbClr val="FF0000"/>
                </a:solidFill>
                <a:miter lim="800000"/>
                <a:headEnd/>
                <a:tailEnd/>
              </a:ln>
            </p:spPr>
            <p:txBody>
              <a:bodyPr/>
              <a:lstStyle/>
              <a:p>
                <a:endParaRPr lang="en-GB"/>
              </a:p>
            </p:txBody>
          </p:sp>
        </p:grpSp>
        <p:sp>
          <p:nvSpPr>
            <p:cNvPr id="18" name="Rectangle 29"/>
            <p:cNvSpPr>
              <a:spLocks noChangeArrowheads="1"/>
            </p:cNvSpPr>
            <p:nvPr/>
          </p:nvSpPr>
          <p:spPr bwMode="auto">
            <a:xfrm>
              <a:off x="1188" y="2997"/>
              <a:ext cx="2903"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00"/>
                  </a:solidFill>
                  <a:latin typeface="Comic Sans MS" pitchFamily="66" charset="0"/>
                </a:rPr>
                <a:t>INTERNATIONAL ASSESSMENTS</a:t>
              </a:r>
              <a:endParaRPr lang="en-US"/>
            </a:p>
          </p:txBody>
        </p:sp>
        <p:sp>
          <p:nvSpPr>
            <p:cNvPr id="19" name="Rectangle 30"/>
            <p:cNvSpPr>
              <a:spLocks noChangeArrowheads="1"/>
            </p:cNvSpPr>
            <p:nvPr/>
          </p:nvSpPr>
          <p:spPr bwMode="auto">
            <a:xfrm>
              <a:off x="1023" y="3303"/>
              <a:ext cx="3268" cy="202"/>
            </a:xfrm>
            <a:prstGeom prst="rect">
              <a:avLst/>
            </a:prstGeom>
            <a:noFill/>
            <a:ln w="9525">
              <a:noFill/>
              <a:miter lim="800000"/>
              <a:headEnd/>
              <a:tailEnd/>
            </a:ln>
          </p:spPr>
          <p:txBody>
            <a:bodyPr wrap="none" lIns="0" tIns="0" rIns="0" bIns="0">
              <a:spAutoFit/>
            </a:bodyPr>
            <a:lstStyle/>
            <a:p>
              <a:pPr eaLnBrk="0" hangingPunct="0"/>
              <a:r>
                <a:rPr lang="en-US" sz="2100" b="1">
                  <a:solidFill>
                    <a:srgbClr val="000000"/>
                  </a:solidFill>
                  <a:latin typeface="Comic Sans MS" pitchFamily="66" charset="0"/>
                </a:rPr>
                <a:t>To measure and compare system quality</a:t>
              </a:r>
              <a:endParaRPr lang="en-US"/>
            </a:p>
          </p:txBody>
        </p:sp>
        <p:grpSp>
          <p:nvGrpSpPr>
            <p:cNvPr id="20" name="Group 31"/>
            <p:cNvGrpSpPr>
              <a:grpSpLocks/>
            </p:cNvGrpSpPr>
            <p:nvPr/>
          </p:nvGrpSpPr>
          <p:grpSpPr bwMode="auto">
            <a:xfrm>
              <a:off x="99" y="435"/>
              <a:ext cx="4784" cy="3405"/>
              <a:chOff x="195" y="483"/>
              <a:chExt cx="4784" cy="3342"/>
            </a:xfrm>
          </p:grpSpPr>
          <p:sp>
            <p:nvSpPr>
              <p:cNvPr id="44" name="Rectangle 32"/>
              <p:cNvSpPr>
                <a:spLocks noChangeArrowheads="1"/>
              </p:cNvSpPr>
              <p:nvPr/>
            </p:nvSpPr>
            <p:spPr bwMode="auto">
              <a:xfrm>
                <a:off x="195" y="483"/>
                <a:ext cx="4784" cy="3342"/>
              </a:xfrm>
              <a:prstGeom prst="rect">
                <a:avLst/>
              </a:prstGeom>
              <a:solidFill>
                <a:srgbClr val="FF3300"/>
              </a:solidFill>
              <a:ln w="9525">
                <a:noFill/>
                <a:miter lim="800000"/>
                <a:headEnd/>
                <a:tailEnd/>
              </a:ln>
            </p:spPr>
            <p:txBody>
              <a:bodyPr/>
              <a:lstStyle/>
              <a:p>
                <a:endParaRPr lang="en-GB"/>
              </a:p>
            </p:txBody>
          </p:sp>
          <p:sp>
            <p:nvSpPr>
              <p:cNvPr id="45" name="Rectangle 33"/>
              <p:cNvSpPr>
                <a:spLocks noChangeArrowheads="1"/>
              </p:cNvSpPr>
              <p:nvPr/>
            </p:nvSpPr>
            <p:spPr bwMode="auto">
              <a:xfrm>
                <a:off x="195" y="483"/>
                <a:ext cx="4784" cy="3342"/>
              </a:xfrm>
              <a:prstGeom prst="rect">
                <a:avLst/>
              </a:prstGeom>
              <a:noFill/>
              <a:ln w="11113" cap="rnd">
                <a:solidFill>
                  <a:srgbClr val="000000"/>
                </a:solidFill>
                <a:miter lim="800000"/>
                <a:headEnd/>
                <a:tailEnd/>
              </a:ln>
            </p:spPr>
            <p:txBody>
              <a:bodyPr/>
              <a:lstStyle/>
              <a:p>
                <a:endParaRPr lang="en-GB"/>
              </a:p>
            </p:txBody>
          </p:sp>
        </p:grpSp>
        <p:grpSp>
          <p:nvGrpSpPr>
            <p:cNvPr id="21" name="Group 34"/>
            <p:cNvGrpSpPr>
              <a:grpSpLocks/>
            </p:cNvGrpSpPr>
            <p:nvPr/>
          </p:nvGrpSpPr>
          <p:grpSpPr bwMode="auto">
            <a:xfrm>
              <a:off x="351" y="549"/>
              <a:ext cx="4129" cy="2322"/>
              <a:chOff x="447" y="597"/>
              <a:chExt cx="4129" cy="2322"/>
            </a:xfrm>
          </p:grpSpPr>
          <p:sp>
            <p:nvSpPr>
              <p:cNvPr id="42" name="Rectangle 35"/>
              <p:cNvSpPr>
                <a:spLocks noChangeArrowheads="1"/>
              </p:cNvSpPr>
              <p:nvPr/>
            </p:nvSpPr>
            <p:spPr bwMode="auto">
              <a:xfrm>
                <a:off x="447" y="597"/>
                <a:ext cx="4129" cy="2322"/>
              </a:xfrm>
              <a:prstGeom prst="rect">
                <a:avLst/>
              </a:prstGeom>
              <a:solidFill>
                <a:srgbClr val="FFEF66"/>
              </a:solidFill>
              <a:ln w="9525">
                <a:noFill/>
                <a:miter lim="800000"/>
                <a:headEnd/>
                <a:tailEnd/>
              </a:ln>
            </p:spPr>
            <p:txBody>
              <a:bodyPr/>
              <a:lstStyle/>
              <a:p>
                <a:endParaRPr lang="en-GB"/>
              </a:p>
            </p:txBody>
          </p:sp>
          <p:sp>
            <p:nvSpPr>
              <p:cNvPr id="43" name="Rectangle 36"/>
              <p:cNvSpPr>
                <a:spLocks noChangeArrowheads="1"/>
              </p:cNvSpPr>
              <p:nvPr/>
            </p:nvSpPr>
            <p:spPr bwMode="auto">
              <a:xfrm>
                <a:off x="447" y="597"/>
                <a:ext cx="4129" cy="2322"/>
              </a:xfrm>
              <a:prstGeom prst="rect">
                <a:avLst/>
              </a:prstGeom>
              <a:noFill/>
              <a:ln w="11113" cap="rnd">
                <a:solidFill>
                  <a:srgbClr val="000000"/>
                </a:solidFill>
                <a:miter lim="800000"/>
                <a:headEnd/>
                <a:tailEnd/>
              </a:ln>
            </p:spPr>
            <p:txBody>
              <a:bodyPr/>
              <a:lstStyle/>
              <a:p>
                <a:endParaRPr lang="en-GB"/>
              </a:p>
            </p:txBody>
          </p:sp>
        </p:grpSp>
        <p:grpSp>
          <p:nvGrpSpPr>
            <p:cNvPr id="22" name="Group 37"/>
            <p:cNvGrpSpPr>
              <a:grpSpLocks/>
            </p:cNvGrpSpPr>
            <p:nvPr/>
          </p:nvGrpSpPr>
          <p:grpSpPr bwMode="auto">
            <a:xfrm>
              <a:off x="960" y="662"/>
              <a:ext cx="3063" cy="634"/>
              <a:chOff x="1202" y="710"/>
              <a:chExt cx="2907" cy="586"/>
            </a:xfrm>
          </p:grpSpPr>
          <p:sp>
            <p:nvSpPr>
              <p:cNvPr id="40" name="Rectangle 38"/>
              <p:cNvSpPr>
                <a:spLocks noChangeArrowheads="1"/>
              </p:cNvSpPr>
              <p:nvPr/>
            </p:nvSpPr>
            <p:spPr bwMode="auto">
              <a:xfrm>
                <a:off x="1202" y="710"/>
                <a:ext cx="2907" cy="586"/>
              </a:xfrm>
              <a:prstGeom prst="rect">
                <a:avLst/>
              </a:prstGeom>
              <a:solidFill>
                <a:srgbClr val="FFFFFF"/>
              </a:solidFill>
              <a:ln w="9525">
                <a:noFill/>
                <a:miter lim="800000"/>
                <a:headEnd/>
                <a:tailEnd/>
              </a:ln>
            </p:spPr>
            <p:txBody>
              <a:bodyPr/>
              <a:lstStyle/>
              <a:p>
                <a:endParaRPr lang="en-GB"/>
              </a:p>
            </p:txBody>
          </p:sp>
          <p:sp>
            <p:nvSpPr>
              <p:cNvPr id="41" name="Rectangle 39"/>
              <p:cNvSpPr>
                <a:spLocks noChangeArrowheads="1"/>
              </p:cNvSpPr>
              <p:nvPr/>
            </p:nvSpPr>
            <p:spPr bwMode="auto">
              <a:xfrm>
                <a:off x="1202" y="710"/>
                <a:ext cx="2907" cy="586"/>
              </a:xfrm>
              <a:prstGeom prst="rect">
                <a:avLst/>
              </a:prstGeom>
              <a:noFill/>
              <a:ln w="11113" cap="rnd">
                <a:solidFill>
                  <a:srgbClr val="FF0000"/>
                </a:solidFill>
                <a:miter lim="800000"/>
                <a:headEnd/>
                <a:tailEnd/>
              </a:ln>
            </p:spPr>
            <p:txBody>
              <a:bodyPr/>
              <a:lstStyle/>
              <a:p>
                <a:endParaRPr lang="en-GB"/>
              </a:p>
            </p:txBody>
          </p:sp>
        </p:grpSp>
        <p:sp>
          <p:nvSpPr>
            <p:cNvPr id="23" name="Rectangle 40"/>
            <p:cNvSpPr>
              <a:spLocks noChangeArrowheads="1"/>
            </p:cNvSpPr>
            <p:nvPr/>
          </p:nvSpPr>
          <p:spPr bwMode="auto">
            <a:xfrm>
              <a:off x="1411" y="674"/>
              <a:ext cx="2348" cy="202"/>
            </a:xfrm>
            <a:prstGeom prst="rect">
              <a:avLst/>
            </a:prstGeom>
            <a:noFill/>
            <a:ln w="9525">
              <a:noFill/>
              <a:miter lim="800000"/>
              <a:headEnd/>
              <a:tailEnd/>
            </a:ln>
          </p:spPr>
          <p:txBody>
            <a:bodyPr wrap="none" lIns="0" tIns="0" rIns="0" bIns="0">
              <a:spAutoFit/>
            </a:bodyPr>
            <a:lstStyle/>
            <a:p>
              <a:pPr eaLnBrk="0" hangingPunct="0"/>
              <a:r>
                <a:rPr lang="en-US" sz="2100" b="1" dirty="0">
                  <a:solidFill>
                    <a:srgbClr val="0000CC"/>
                  </a:solidFill>
                  <a:latin typeface="Comic Sans MS" pitchFamily="66" charset="0"/>
                </a:rPr>
                <a:t>CLASSROOM ASSESSMENT</a:t>
              </a:r>
              <a:endParaRPr lang="en-US" dirty="0"/>
            </a:p>
          </p:txBody>
        </p:sp>
        <p:sp>
          <p:nvSpPr>
            <p:cNvPr id="24" name="Rectangle 41"/>
            <p:cNvSpPr>
              <a:spLocks noChangeArrowheads="1"/>
            </p:cNvSpPr>
            <p:nvPr/>
          </p:nvSpPr>
          <p:spPr bwMode="auto">
            <a:xfrm>
              <a:off x="1152" y="864"/>
              <a:ext cx="2593" cy="385"/>
            </a:xfrm>
            <a:prstGeom prst="rect">
              <a:avLst/>
            </a:prstGeom>
            <a:noFill/>
            <a:ln w="9525">
              <a:noFill/>
              <a:miter lim="800000"/>
              <a:headEnd/>
              <a:tailEnd/>
            </a:ln>
          </p:spPr>
          <p:txBody>
            <a:bodyPr lIns="0" tIns="0" rIns="0" bIns="0">
              <a:spAutoFit/>
            </a:bodyPr>
            <a:lstStyle/>
            <a:p>
              <a:pPr algn="ctr" eaLnBrk="0" hangingPunct="0"/>
              <a:r>
                <a:rPr lang="en-US" sz="2000" b="1" dirty="0">
                  <a:latin typeface="Comic Sans MS" pitchFamily="66" charset="0"/>
                </a:rPr>
                <a:t>To promote &amp; measure</a:t>
              </a:r>
            </a:p>
            <a:p>
              <a:pPr algn="ctr" eaLnBrk="0" hangingPunct="0"/>
              <a:r>
                <a:rPr lang="en-US" sz="2000" b="1" dirty="0">
                  <a:latin typeface="Comic Sans MS" pitchFamily="66" charset="0"/>
                </a:rPr>
                <a:t>Student Learning</a:t>
              </a:r>
              <a:endParaRPr lang="en-US" sz="2000" dirty="0"/>
            </a:p>
          </p:txBody>
        </p:sp>
        <p:grpSp>
          <p:nvGrpSpPr>
            <p:cNvPr id="25" name="Group 42"/>
            <p:cNvGrpSpPr>
              <a:grpSpLocks/>
            </p:cNvGrpSpPr>
            <p:nvPr/>
          </p:nvGrpSpPr>
          <p:grpSpPr bwMode="auto">
            <a:xfrm>
              <a:off x="489" y="1398"/>
              <a:ext cx="3802" cy="655"/>
              <a:chOff x="585" y="1446"/>
              <a:chExt cx="3802" cy="655"/>
            </a:xfrm>
          </p:grpSpPr>
          <p:sp>
            <p:nvSpPr>
              <p:cNvPr id="38" name="Rectangle 43"/>
              <p:cNvSpPr>
                <a:spLocks noChangeArrowheads="1"/>
              </p:cNvSpPr>
              <p:nvPr/>
            </p:nvSpPr>
            <p:spPr bwMode="auto">
              <a:xfrm>
                <a:off x="585" y="1446"/>
                <a:ext cx="3802" cy="587"/>
              </a:xfrm>
              <a:prstGeom prst="rect">
                <a:avLst/>
              </a:prstGeom>
              <a:solidFill>
                <a:srgbClr val="B8AEB1"/>
              </a:solidFill>
              <a:ln w="9525">
                <a:noFill/>
                <a:miter lim="800000"/>
                <a:headEnd/>
                <a:tailEnd/>
              </a:ln>
            </p:spPr>
            <p:txBody>
              <a:bodyPr/>
              <a:lstStyle/>
              <a:p>
                <a:endParaRPr lang="en-GB"/>
              </a:p>
            </p:txBody>
          </p:sp>
          <p:sp>
            <p:nvSpPr>
              <p:cNvPr id="39" name="Rectangle 44"/>
              <p:cNvSpPr>
                <a:spLocks noChangeArrowheads="1"/>
              </p:cNvSpPr>
              <p:nvPr/>
            </p:nvSpPr>
            <p:spPr bwMode="auto">
              <a:xfrm>
                <a:off x="585" y="1446"/>
                <a:ext cx="3790" cy="655"/>
              </a:xfrm>
              <a:prstGeom prst="rect">
                <a:avLst/>
              </a:prstGeom>
              <a:noFill/>
              <a:ln w="11113" cap="rnd">
                <a:solidFill>
                  <a:srgbClr val="FF0000"/>
                </a:solidFill>
                <a:miter lim="800000"/>
                <a:headEnd/>
                <a:tailEnd/>
              </a:ln>
            </p:spPr>
            <p:txBody>
              <a:bodyPr/>
              <a:lstStyle/>
              <a:p>
                <a:endParaRPr lang="en-GB"/>
              </a:p>
            </p:txBody>
          </p:sp>
        </p:grpSp>
        <p:sp>
          <p:nvSpPr>
            <p:cNvPr id="26" name="Rectangle 45"/>
            <p:cNvSpPr>
              <a:spLocks noChangeArrowheads="1"/>
            </p:cNvSpPr>
            <p:nvPr/>
          </p:nvSpPr>
          <p:spPr bwMode="auto">
            <a:xfrm>
              <a:off x="1387" y="1411"/>
              <a:ext cx="2344" cy="202"/>
            </a:xfrm>
            <a:prstGeom prst="rect">
              <a:avLst/>
            </a:prstGeom>
            <a:noFill/>
            <a:ln w="9525">
              <a:noFill/>
              <a:miter lim="800000"/>
              <a:headEnd/>
              <a:tailEnd/>
            </a:ln>
          </p:spPr>
          <p:txBody>
            <a:bodyPr wrap="none" lIns="0" tIns="0" rIns="0" bIns="0">
              <a:spAutoFit/>
            </a:bodyPr>
            <a:lstStyle/>
            <a:p>
              <a:pPr eaLnBrk="0" hangingPunct="0"/>
              <a:r>
                <a:rPr lang="en-US" sz="2100" b="1">
                  <a:solidFill>
                    <a:srgbClr val="F8F8F8"/>
                  </a:solidFill>
                  <a:effectLst>
                    <a:outerShdw blurRad="38100" dist="38100" dir="2700000" algn="tl">
                      <a:srgbClr val="000000"/>
                    </a:outerShdw>
                  </a:effectLst>
                  <a:latin typeface="Comic Sans MS" pitchFamily="66" charset="0"/>
                </a:rPr>
                <a:t>NATIONAL ASSESSMENTS</a:t>
              </a:r>
              <a:endParaRPr lang="en-US">
                <a:solidFill>
                  <a:srgbClr val="F8F8F8"/>
                </a:solidFill>
                <a:effectLst>
                  <a:outerShdw blurRad="38100" dist="38100" dir="2700000" algn="tl">
                    <a:srgbClr val="000000"/>
                  </a:outerShdw>
                </a:effectLst>
              </a:endParaRPr>
            </a:p>
          </p:txBody>
        </p:sp>
        <p:sp>
          <p:nvSpPr>
            <p:cNvPr id="27" name="Rectangle 46"/>
            <p:cNvSpPr>
              <a:spLocks noChangeArrowheads="1"/>
            </p:cNvSpPr>
            <p:nvPr/>
          </p:nvSpPr>
          <p:spPr bwMode="auto">
            <a:xfrm>
              <a:off x="538" y="1680"/>
              <a:ext cx="3385" cy="202"/>
            </a:xfrm>
            <a:prstGeom prst="rect">
              <a:avLst/>
            </a:prstGeom>
            <a:noFill/>
            <a:ln w="9525">
              <a:noFill/>
              <a:miter lim="800000"/>
              <a:headEnd/>
              <a:tailEnd/>
            </a:ln>
          </p:spPr>
          <p:txBody>
            <a:bodyPr wrap="none" lIns="0" tIns="0" rIns="0" bIns="0">
              <a:spAutoFit/>
            </a:bodyPr>
            <a:lstStyle/>
            <a:p>
              <a:pPr eaLnBrk="0" hangingPunct="0"/>
              <a:r>
                <a:rPr lang="en-US" sz="2100" b="1" dirty="0">
                  <a:solidFill>
                    <a:srgbClr val="000000"/>
                  </a:solidFill>
                  <a:latin typeface="Comic Sans MS" pitchFamily="66" charset="0"/>
                </a:rPr>
                <a:t>To measure institutional &amp; system quality</a:t>
              </a:r>
              <a:endParaRPr lang="en-US" dirty="0"/>
            </a:p>
          </p:txBody>
        </p:sp>
        <p:grpSp>
          <p:nvGrpSpPr>
            <p:cNvPr id="28" name="Group 47"/>
            <p:cNvGrpSpPr>
              <a:grpSpLocks/>
            </p:cNvGrpSpPr>
            <p:nvPr/>
          </p:nvGrpSpPr>
          <p:grpSpPr bwMode="auto">
            <a:xfrm>
              <a:off x="804" y="2135"/>
              <a:ext cx="3487" cy="586"/>
              <a:chOff x="900" y="2183"/>
              <a:chExt cx="3487" cy="586"/>
            </a:xfrm>
          </p:grpSpPr>
          <p:sp>
            <p:nvSpPr>
              <p:cNvPr id="36" name="Rectangle 48"/>
              <p:cNvSpPr>
                <a:spLocks noChangeArrowheads="1"/>
              </p:cNvSpPr>
              <p:nvPr/>
            </p:nvSpPr>
            <p:spPr bwMode="auto">
              <a:xfrm>
                <a:off x="900" y="2183"/>
                <a:ext cx="3487" cy="586"/>
              </a:xfrm>
              <a:prstGeom prst="rect">
                <a:avLst/>
              </a:prstGeom>
              <a:solidFill>
                <a:srgbClr val="FFFFFF"/>
              </a:solidFill>
              <a:ln w="9525">
                <a:noFill/>
                <a:miter lim="800000"/>
                <a:headEnd/>
                <a:tailEnd/>
              </a:ln>
            </p:spPr>
            <p:txBody>
              <a:bodyPr/>
              <a:lstStyle/>
              <a:p>
                <a:endParaRPr lang="en-GB"/>
              </a:p>
            </p:txBody>
          </p:sp>
          <p:sp>
            <p:nvSpPr>
              <p:cNvPr id="37" name="Rectangle 49"/>
              <p:cNvSpPr>
                <a:spLocks noChangeArrowheads="1"/>
              </p:cNvSpPr>
              <p:nvPr/>
            </p:nvSpPr>
            <p:spPr bwMode="auto">
              <a:xfrm>
                <a:off x="900" y="2183"/>
                <a:ext cx="3475" cy="586"/>
              </a:xfrm>
              <a:prstGeom prst="rect">
                <a:avLst/>
              </a:prstGeom>
              <a:noFill/>
              <a:ln w="11113" cap="rnd">
                <a:solidFill>
                  <a:srgbClr val="FF0000"/>
                </a:solidFill>
                <a:miter lim="800000"/>
                <a:headEnd/>
                <a:tailEnd/>
              </a:ln>
            </p:spPr>
            <p:txBody>
              <a:bodyPr/>
              <a:lstStyle/>
              <a:p>
                <a:endParaRPr lang="en-GB"/>
              </a:p>
            </p:txBody>
          </p:sp>
        </p:grpSp>
        <p:sp>
          <p:nvSpPr>
            <p:cNvPr id="29" name="Rectangle 50"/>
            <p:cNvSpPr>
              <a:spLocks noChangeArrowheads="1"/>
            </p:cNvSpPr>
            <p:nvPr/>
          </p:nvSpPr>
          <p:spPr bwMode="auto">
            <a:xfrm>
              <a:off x="1440" y="2147"/>
              <a:ext cx="2483" cy="202"/>
            </a:xfrm>
            <a:prstGeom prst="rect">
              <a:avLst/>
            </a:prstGeom>
            <a:noFill/>
            <a:ln w="9525">
              <a:noFill/>
              <a:miter lim="800000"/>
              <a:headEnd/>
              <a:tailEnd/>
            </a:ln>
          </p:spPr>
          <p:txBody>
            <a:bodyPr wrap="square" lIns="0" tIns="0" rIns="0" bIns="0">
              <a:spAutoFit/>
            </a:bodyPr>
            <a:lstStyle/>
            <a:p>
              <a:pPr eaLnBrk="0" hangingPunct="0"/>
              <a:r>
                <a:rPr lang="en-US" sz="2100" b="1" dirty="0" smtClean="0">
                  <a:solidFill>
                    <a:srgbClr val="336699"/>
                  </a:solidFill>
                  <a:effectLst>
                    <a:outerShdw blurRad="38100" dist="38100" dir="2700000" algn="tl">
                      <a:srgbClr val="000000"/>
                    </a:outerShdw>
                  </a:effectLst>
                  <a:latin typeface="Comic Sans MS" pitchFamily="66" charset="0"/>
                </a:rPr>
                <a:t>PUBLIC EXAMINATIONS</a:t>
              </a:r>
              <a:endParaRPr lang="en-US" dirty="0">
                <a:solidFill>
                  <a:srgbClr val="336699"/>
                </a:solidFill>
                <a:effectLst>
                  <a:outerShdw blurRad="38100" dist="38100" dir="2700000" algn="tl">
                    <a:srgbClr val="000000"/>
                  </a:outerShdw>
                </a:effectLst>
              </a:endParaRPr>
            </a:p>
          </p:txBody>
        </p:sp>
        <p:sp>
          <p:nvSpPr>
            <p:cNvPr id="30" name="Rectangle 51"/>
            <p:cNvSpPr>
              <a:spLocks noChangeArrowheads="1"/>
            </p:cNvSpPr>
            <p:nvPr/>
          </p:nvSpPr>
          <p:spPr bwMode="auto">
            <a:xfrm>
              <a:off x="1680" y="2448"/>
              <a:ext cx="1580" cy="202"/>
            </a:xfrm>
            <a:prstGeom prst="rect">
              <a:avLst/>
            </a:prstGeom>
            <a:noFill/>
            <a:ln w="9525">
              <a:noFill/>
              <a:miter lim="800000"/>
              <a:headEnd/>
              <a:tailEnd/>
            </a:ln>
          </p:spPr>
          <p:txBody>
            <a:bodyPr wrap="none" lIns="0" tIns="0" rIns="0" bIns="0">
              <a:spAutoFit/>
            </a:bodyPr>
            <a:lstStyle/>
            <a:p>
              <a:pPr eaLnBrk="0" hangingPunct="0"/>
              <a:r>
                <a:rPr lang="en-US" sz="2100" b="1" dirty="0">
                  <a:solidFill>
                    <a:srgbClr val="000000"/>
                  </a:solidFill>
                  <a:latin typeface="Comic Sans MS" pitchFamily="66" charset="0"/>
                </a:rPr>
                <a:t>To select &amp; certify</a:t>
              </a:r>
              <a:endParaRPr lang="en-US" dirty="0"/>
            </a:p>
          </p:txBody>
        </p:sp>
        <p:grpSp>
          <p:nvGrpSpPr>
            <p:cNvPr id="31" name="Group 52"/>
            <p:cNvGrpSpPr>
              <a:grpSpLocks/>
            </p:cNvGrpSpPr>
            <p:nvPr/>
          </p:nvGrpSpPr>
          <p:grpSpPr bwMode="auto">
            <a:xfrm>
              <a:off x="576" y="2984"/>
              <a:ext cx="3792" cy="712"/>
              <a:chOff x="850" y="3032"/>
              <a:chExt cx="3474" cy="587"/>
            </a:xfrm>
          </p:grpSpPr>
          <p:sp>
            <p:nvSpPr>
              <p:cNvPr id="34" name="Rectangle 53"/>
              <p:cNvSpPr>
                <a:spLocks noChangeArrowheads="1"/>
              </p:cNvSpPr>
              <p:nvPr/>
            </p:nvSpPr>
            <p:spPr bwMode="auto">
              <a:xfrm>
                <a:off x="850" y="3032"/>
                <a:ext cx="3474" cy="587"/>
              </a:xfrm>
              <a:prstGeom prst="rect">
                <a:avLst/>
              </a:prstGeom>
              <a:solidFill>
                <a:srgbClr val="FFFFFF"/>
              </a:solidFill>
              <a:ln w="9525">
                <a:noFill/>
                <a:miter lim="800000"/>
                <a:headEnd/>
                <a:tailEnd/>
              </a:ln>
            </p:spPr>
            <p:txBody>
              <a:bodyPr/>
              <a:lstStyle/>
              <a:p>
                <a:endParaRPr lang="en-GB"/>
              </a:p>
            </p:txBody>
          </p:sp>
          <p:sp>
            <p:nvSpPr>
              <p:cNvPr id="35" name="Rectangle 54"/>
              <p:cNvSpPr>
                <a:spLocks noChangeArrowheads="1"/>
              </p:cNvSpPr>
              <p:nvPr/>
            </p:nvSpPr>
            <p:spPr bwMode="auto">
              <a:xfrm>
                <a:off x="850" y="3032"/>
                <a:ext cx="3474" cy="587"/>
              </a:xfrm>
              <a:prstGeom prst="rect">
                <a:avLst/>
              </a:prstGeom>
              <a:noFill/>
              <a:ln w="11113" cap="rnd">
                <a:solidFill>
                  <a:srgbClr val="FF0000"/>
                </a:solidFill>
                <a:miter lim="800000"/>
                <a:headEnd/>
                <a:tailEnd/>
              </a:ln>
            </p:spPr>
            <p:txBody>
              <a:bodyPr/>
              <a:lstStyle/>
              <a:p>
                <a:endParaRPr lang="en-GB"/>
              </a:p>
            </p:txBody>
          </p:sp>
        </p:grpSp>
        <p:sp>
          <p:nvSpPr>
            <p:cNvPr id="32" name="Rectangle 55"/>
            <p:cNvSpPr>
              <a:spLocks noChangeArrowheads="1"/>
            </p:cNvSpPr>
            <p:nvPr/>
          </p:nvSpPr>
          <p:spPr bwMode="auto">
            <a:xfrm>
              <a:off x="960" y="2997"/>
              <a:ext cx="3331" cy="202"/>
            </a:xfrm>
            <a:prstGeom prst="rect">
              <a:avLst/>
            </a:prstGeom>
            <a:noFill/>
            <a:ln w="9525">
              <a:noFill/>
              <a:miter lim="800000"/>
              <a:headEnd/>
              <a:tailEnd/>
            </a:ln>
          </p:spPr>
          <p:txBody>
            <a:bodyPr wrap="square" lIns="0" tIns="0" rIns="0" bIns="0">
              <a:spAutoFit/>
            </a:bodyPr>
            <a:lstStyle/>
            <a:p>
              <a:pPr eaLnBrk="0" hangingPunct="0"/>
              <a:r>
                <a:rPr lang="en-US" sz="2100" b="1" dirty="0">
                  <a:solidFill>
                    <a:srgbClr val="336699"/>
                  </a:solidFill>
                  <a:effectLst>
                    <a:outerShdw blurRad="38100" dist="38100" dir="2700000" algn="tl">
                      <a:srgbClr val="000000"/>
                    </a:outerShdw>
                  </a:effectLst>
                  <a:latin typeface="Comic Sans MS" pitchFamily="66" charset="0"/>
                </a:rPr>
                <a:t>INTERNATIONAL ASSESSMENTS</a:t>
              </a:r>
              <a:endParaRPr lang="en-US" dirty="0">
                <a:solidFill>
                  <a:srgbClr val="336699"/>
                </a:solidFill>
                <a:effectLst>
                  <a:outerShdw blurRad="38100" dist="38100" dir="2700000" algn="tl">
                    <a:srgbClr val="000000"/>
                  </a:outerShdw>
                </a:effectLst>
              </a:endParaRPr>
            </a:p>
          </p:txBody>
        </p:sp>
        <p:sp>
          <p:nvSpPr>
            <p:cNvPr id="33" name="Rectangle 56"/>
            <p:cNvSpPr>
              <a:spLocks noChangeArrowheads="1"/>
            </p:cNvSpPr>
            <p:nvPr/>
          </p:nvSpPr>
          <p:spPr bwMode="auto">
            <a:xfrm>
              <a:off x="804" y="3216"/>
              <a:ext cx="3424" cy="404"/>
            </a:xfrm>
            <a:prstGeom prst="rect">
              <a:avLst/>
            </a:prstGeom>
            <a:noFill/>
            <a:ln w="9525">
              <a:noFill/>
              <a:miter lim="800000"/>
              <a:headEnd/>
              <a:tailEnd/>
            </a:ln>
          </p:spPr>
          <p:txBody>
            <a:bodyPr wrap="square" lIns="0" tIns="0" rIns="0" bIns="0">
              <a:spAutoFit/>
            </a:bodyPr>
            <a:lstStyle/>
            <a:p>
              <a:pPr eaLnBrk="0" hangingPunct="0"/>
              <a:r>
                <a:rPr lang="en-US" sz="2100" b="1" dirty="0">
                  <a:solidFill>
                    <a:srgbClr val="000000"/>
                  </a:solidFill>
                  <a:latin typeface="Comic Sans MS" pitchFamily="66" charset="0"/>
                </a:rPr>
                <a:t>To measure and compare system </a:t>
              </a:r>
            </a:p>
            <a:p>
              <a:pPr eaLnBrk="0" hangingPunct="0"/>
              <a:r>
                <a:rPr lang="en-US" sz="2100" b="1" dirty="0">
                  <a:solidFill>
                    <a:srgbClr val="000000"/>
                  </a:solidFill>
                  <a:latin typeface="Comic Sans MS" pitchFamily="66" charset="0"/>
                </a:rPr>
                <a:t>quality across nations</a:t>
              </a:r>
              <a:endParaRPr lang="en-US" dirty="0"/>
            </a:p>
          </p:txBody>
        </p:sp>
      </p:grpSp>
    </p:spTree>
    <p:extLst>
      <p:ext uri="{BB962C8B-B14F-4D97-AF65-F5344CB8AC3E}">
        <p14:creationId xmlns:p14="http://schemas.microsoft.com/office/powerpoint/2010/main" val="2189707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Definitions</a:t>
            </a:r>
            <a:endParaRPr lang="en-GB" dirty="0"/>
          </a:p>
        </p:txBody>
      </p:sp>
      <p:sp>
        <p:nvSpPr>
          <p:cNvPr id="3" name="Content Placeholder 2"/>
          <p:cNvSpPr>
            <a:spLocks noGrp="1"/>
          </p:cNvSpPr>
          <p:nvPr>
            <p:ph idx="1"/>
          </p:nvPr>
        </p:nvSpPr>
        <p:spPr>
          <a:xfrm>
            <a:off x="1981200" y="1340768"/>
            <a:ext cx="6479232" cy="5256584"/>
          </a:xfrm>
        </p:spPr>
        <p:txBody>
          <a:bodyPr>
            <a:normAutofit lnSpcReduction="10000"/>
          </a:bodyPr>
          <a:lstStyle/>
          <a:p>
            <a:r>
              <a:rPr lang="en-US" u="sng" dirty="0"/>
              <a:t>Public examinations </a:t>
            </a:r>
            <a:r>
              <a:rPr lang="en-US" dirty="0"/>
              <a:t>are high-stakes assessments used for selection, certification, or qualification. (traditionally at 11+, 16+, &amp; 18+).</a:t>
            </a:r>
          </a:p>
          <a:p>
            <a:r>
              <a:rPr lang="en-US" u="sng" dirty="0"/>
              <a:t>Classroom assessment</a:t>
            </a:r>
            <a:r>
              <a:rPr lang="en-US" dirty="0"/>
              <a:t> includes all the assessment and measurement strategies (formative &amp; Summative (Assessment of, as and for learning) used by the teacher within the classroom.</a:t>
            </a:r>
          </a:p>
          <a:p>
            <a:r>
              <a:rPr lang="en-US" u="sng" dirty="0"/>
              <a:t>National </a:t>
            </a:r>
            <a:r>
              <a:rPr lang="en-US" u="sng" dirty="0" smtClean="0"/>
              <a:t>assessments of Educational Achievement (National Learning Assessments) </a:t>
            </a:r>
            <a:r>
              <a:rPr lang="en-US" dirty="0"/>
              <a:t>are large scale assessments used for monitoring a nation al system or parts of that system.</a:t>
            </a:r>
          </a:p>
          <a:p>
            <a:r>
              <a:rPr lang="en-US" u="sng" dirty="0"/>
              <a:t>International assessments </a:t>
            </a:r>
            <a:r>
              <a:rPr lang="en-US" dirty="0"/>
              <a:t>are large scale assessments used for comparing performance across several nation systems or within a region.</a:t>
            </a:r>
            <a:endParaRPr lang="en-GB" dirty="0"/>
          </a:p>
          <a:p>
            <a:endParaRPr lang="en-GB" dirty="0"/>
          </a:p>
        </p:txBody>
      </p:sp>
    </p:spTree>
    <p:extLst>
      <p:ext uri="{BB962C8B-B14F-4D97-AF65-F5344CB8AC3E}">
        <p14:creationId xmlns:p14="http://schemas.microsoft.com/office/powerpoint/2010/main" val="36710866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Examples</a:t>
            </a:r>
            <a:endParaRPr lang="en-GB" dirty="0"/>
          </a:p>
        </p:txBody>
      </p:sp>
      <p:sp>
        <p:nvSpPr>
          <p:cNvPr id="3" name="Content Placeholder 2"/>
          <p:cNvSpPr>
            <a:spLocks noGrp="1"/>
          </p:cNvSpPr>
          <p:nvPr>
            <p:ph idx="1"/>
          </p:nvPr>
        </p:nvSpPr>
        <p:spPr/>
        <p:txBody>
          <a:bodyPr>
            <a:normAutofit/>
          </a:bodyPr>
          <a:lstStyle/>
          <a:p>
            <a:r>
              <a:rPr lang="en-TT" sz="3200" dirty="0" smtClean="0"/>
              <a:t>Public Examinations- </a:t>
            </a:r>
            <a:r>
              <a:rPr lang="en-TT" sz="3200" b="1" dirty="0" smtClean="0">
                <a:effectLst>
                  <a:outerShdw blurRad="38100" dist="38100" dir="2700000" algn="tl">
                    <a:srgbClr val="000000">
                      <a:alpha val="43137"/>
                    </a:srgbClr>
                  </a:outerShdw>
                </a:effectLst>
              </a:rPr>
              <a:t>SEA, CAC, </a:t>
            </a:r>
            <a:r>
              <a:rPr lang="en-TT" sz="3200" b="1" dirty="0" err="1" smtClean="0">
                <a:effectLst>
                  <a:outerShdw blurRad="38100" dist="38100" dir="2700000" algn="tl">
                    <a:srgbClr val="000000">
                      <a:alpha val="43137"/>
                    </a:srgbClr>
                  </a:outerShdw>
                </a:effectLst>
              </a:rPr>
              <a:t>CSEC</a:t>
            </a:r>
            <a:r>
              <a:rPr lang="en-TT" sz="3200" b="1" dirty="0" smtClean="0">
                <a:effectLst>
                  <a:outerShdw blurRad="38100" dist="38100" dir="2700000" algn="tl">
                    <a:srgbClr val="000000">
                      <a:alpha val="43137"/>
                    </a:srgbClr>
                  </a:outerShdw>
                </a:effectLst>
              </a:rPr>
              <a:t>, CAPE</a:t>
            </a:r>
          </a:p>
          <a:p>
            <a:r>
              <a:rPr lang="en-TT" sz="3200" dirty="0" smtClean="0"/>
              <a:t>International Assessments- </a:t>
            </a:r>
            <a:r>
              <a:rPr lang="en-TT" sz="3200" b="1" dirty="0" smtClean="0">
                <a:effectLst>
                  <a:outerShdw blurRad="38100" dist="38100" dir="2700000" algn="tl">
                    <a:srgbClr val="000000">
                      <a:alpha val="43137"/>
                    </a:srgbClr>
                  </a:outerShdw>
                </a:effectLst>
              </a:rPr>
              <a:t>PISA, </a:t>
            </a:r>
            <a:r>
              <a:rPr lang="en-TT" sz="3200" b="1" dirty="0" err="1" smtClean="0">
                <a:effectLst>
                  <a:outerShdw blurRad="38100" dist="38100" dir="2700000" algn="tl">
                    <a:srgbClr val="000000">
                      <a:alpha val="43137"/>
                    </a:srgbClr>
                  </a:outerShdw>
                </a:effectLst>
              </a:rPr>
              <a:t>PIRLS</a:t>
            </a:r>
            <a:endParaRPr lang="en-TT" sz="3200" b="1" dirty="0" smtClean="0">
              <a:effectLst>
                <a:outerShdw blurRad="38100" dist="38100" dir="2700000" algn="tl">
                  <a:srgbClr val="000000">
                    <a:alpha val="43137"/>
                  </a:srgbClr>
                </a:outerShdw>
              </a:effectLst>
            </a:endParaRPr>
          </a:p>
          <a:p>
            <a:r>
              <a:rPr lang="en-TT" sz="3200" dirty="0" smtClean="0"/>
              <a:t>National Assessments- </a:t>
            </a:r>
            <a:r>
              <a:rPr lang="en-TT" sz="3200" b="1" dirty="0" smtClean="0">
                <a:effectLst>
                  <a:outerShdw blurRad="38100" dist="38100" dir="2700000" algn="tl">
                    <a:srgbClr val="000000">
                      <a:alpha val="43137"/>
                    </a:srgbClr>
                  </a:outerShdw>
                </a:effectLst>
              </a:rPr>
              <a:t>National Tests,  </a:t>
            </a:r>
            <a:r>
              <a:rPr lang="en-TT" sz="3200" b="1" dirty="0" err="1" smtClean="0">
                <a:effectLst>
                  <a:outerShdw blurRad="38100" dist="38100" dir="2700000" algn="tl">
                    <a:srgbClr val="000000">
                      <a:alpha val="43137"/>
                    </a:srgbClr>
                  </a:outerShdw>
                </a:effectLst>
              </a:rPr>
              <a:t>NCSE</a:t>
            </a:r>
            <a:endParaRPr lang="en-TT" sz="3200" b="1" dirty="0" smtClean="0">
              <a:effectLst>
                <a:outerShdw blurRad="38100" dist="38100" dir="2700000" algn="tl">
                  <a:srgbClr val="000000">
                    <a:alpha val="43137"/>
                  </a:srgbClr>
                </a:outerShdw>
              </a:effectLst>
            </a:endParaRPr>
          </a:p>
          <a:p>
            <a:r>
              <a:rPr lang="en-TT" sz="3200" dirty="0" smtClean="0"/>
              <a:t>Classroom Assessment- </a:t>
            </a:r>
            <a:r>
              <a:rPr lang="en-TT" sz="3200" b="1" dirty="0" smtClean="0">
                <a:effectLst>
                  <a:outerShdw blurRad="38100" dist="38100" dir="2700000" algn="tl">
                    <a:srgbClr val="000000">
                      <a:alpha val="43137"/>
                    </a:srgbClr>
                  </a:outerShdw>
                </a:effectLst>
              </a:rPr>
              <a:t>CAP</a:t>
            </a:r>
            <a:endParaRPr lang="en-GB"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99386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In Class Assignment</a:t>
            </a:r>
            <a:endParaRPr lang="en-GB" dirty="0"/>
          </a:p>
        </p:txBody>
      </p:sp>
      <p:sp>
        <p:nvSpPr>
          <p:cNvPr id="3" name="Content Placeholder 2"/>
          <p:cNvSpPr>
            <a:spLocks noGrp="1"/>
          </p:cNvSpPr>
          <p:nvPr>
            <p:ph idx="1"/>
          </p:nvPr>
        </p:nvSpPr>
        <p:spPr>
          <a:xfrm>
            <a:off x="1981200" y="1752600"/>
            <a:ext cx="6041679" cy="4844752"/>
          </a:xfrm>
        </p:spPr>
        <p:txBody>
          <a:bodyPr/>
          <a:lstStyle/>
          <a:p>
            <a:r>
              <a:rPr lang="en-TT" b="1" dirty="0" smtClean="0"/>
              <a:t>Discuss the current Assessment System in Trinidad and Tobago</a:t>
            </a:r>
          </a:p>
          <a:p>
            <a:pPr lvl="1"/>
            <a:r>
              <a:rPr lang="en-TT" dirty="0" smtClean="0"/>
              <a:t>Highlight the different types and uses made of assessment</a:t>
            </a:r>
          </a:p>
          <a:p>
            <a:pPr lvl="1"/>
            <a:r>
              <a:rPr lang="en-TT" dirty="0" smtClean="0"/>
              <a:t>Indicate which assessments are given priority</a:t>
            </a:r>
          </a:p>
          <a:p>
            <a:pPr lvl="1"/>
            <a:r>
              <a:rPr lang="en-TT" dirty="0" smtClean="0"/>
              <a:t>Judge the quality of evidence provided in different components and identify the common decisions made based on the evidence</a:t>
            </a:r>
          </a:p>
          <a:p>
            <a:pPr lvl="1"/>
            <a:r>
              <a:rPr lang="en-TT" dirty="0" smtClean="0">
                <a:solidFill>
                  <a:srgbClr val="FF0000"/>
                </a:solidFill>
              </a:rPr>
              <a:t>Explain what you might do to change the assessment scheme</a:t>
            </a:r>
            <a:endParaRPr lang="en-GB" dirty="0">
              <a:solidFill>
                <a:srgbClr val="FF0000"/>
              </a:solidFill>
            </a:endParaRPr>
          </a:p>
        </p:txBody>
      </p:sp>
    </p:spTree>
    <p:extLst>
      <p:ext uri="{BB962C8B-B14F-4D97-AF65-F5344CB8AC3E}">
        <p14:creationId xmlns:p14="http://schemas.microsoft.com/office/powerpoint/2010/main" val="2542372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DEFINITIONS &amp; MEANINGS OF </a:t>
            </a:r>
            <a:r>
              <a:rPr lang="en-GB" dirty="0" smtClean="0"/>
              <a:t>EDUCATIONAL ASSESSMENT </a:t>
            </a:r>
            <a:endParaRPr lang="en-GB" dirty="0"/>
          </a:p>
        </p:txBody>
      </p:sp>
      <p:sp>
        <p:nvSpPr>
          <p:cNvPr id="4" name="Rectangle 3"/>
          <p:cNvSpPr>
            <a:spLocks noGrp="1" noChangeArrowheads="1"/>
          </p:cNvSpPr>
          <p:nvPr>
            <p:ph idx="1"/>
          </p:nvPr>
        </p:nvSpPr>
        <p:spPr>
          <a:xfrm>
            <a:off x="1981200" y="1752600"/>
            <a:ext cx="6551240" cy="4373563"/>
          </a:xfrm>
        </p:spPr>
        <p:txBody>
          <a:bodyPr>
            <a:normAutofit/>
          </a:bodyPr>
          <a:lstStyle/>
          <a:p>
            <a:pPr lvl="1"/>
            <a:r>
              <a:rPr lang="en-US" sz="4400" dirty="0"/>
              <a:t>The Latin root </a:t>
            </a:r>
            <a:r>
              <a:rPr lang="en-US" sz="4400" i="1" dirty="0" err="1"/>
              <a:t>assidere</a:t>
            </a:r>
            <a:r>
              <a:rPr lang="en-US" sz="4400" dirty="0"/>
              <a:t> means to sit </a:t>
            </a:r>
            <a:r>
              <a:rPr lang="en-US" sz="4400" dirty="0" smtClean="0"/>
              <a:t>beside (as someone assisting a judge to gather and document </a:t>
            </a:r>
            <a:r>
              <a:rPr lang="en-US" sz="4400" u="sng" dirty="0" smtClean="0"/>
              <a:t>evidence</a:t>
            </a:r>
            <a:r>
              <a:rPr lang="en-US" sz="4400" dirty="0" smtClean="0"/>
              <a:t> in a court of law). </a:t>
            </a:r>
            <a:endParaRPr lang="en-US" sz="4400" dirty="0"/>
          </a:p>
        </p:txBody>
      </p:sp>
    </p:spTree>
    <p:extLst>
      <p:ext uri="{BB962C8B-B14F-4D97-AF65-F5344CB8AC3E}">
        <p14:creationId xmlns:p14="http://schemas.microsoft.com/office/powerpoint/2010/main" val="1464630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ourt.gif"/>
          <p:cNvPicPr>
            <a:picLocks noChangeAspect="1"/>
          </p:cNvPicPr>
          <p:nvPr/>
        </p:nvPicPr>
        <p:blipFill>
          <a:blip r:embed="rId3" cstate="print"/>
          <a:stretch>
            <a:fillRect/>
          </a:stretch>
        </p:blipFill>
        <p:spPr>
          <a:xfrm>
            <a:off x="1619672" y="908720"/>
            <a:ext cx="7128792" cy="5560849"/>
          </a:xfrm>
          <a:prstGeom prst="rect">
            <a:avLst/>
          </a:prstGeom>
        </p:spPr>
      </p:pic>
    </p:spTree>
    <p:extLst>
      <p:ext uri="{BB962C8B-B14F-4D97-AF65-F5344CB8AC3E}">
        <p14:creationId xmlns:p14="http://schemas.microsoft.com/office/powerpoint/2010/main" val="31438817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199" y="76200"/>
            <a:ext cx="7601273" cy="1371600"/>
          </a:xfrm>
        </p:spPr>
        <p:txBody>
          <a:bodyPr>
            <a:normAutofit fontScale="90000"/>
          </a:bodyPr>
          <a:lstStyle/>
          <a:p>
            <a:r>
              <a:rPr lang="en-TT" dirty="0" smtClean="0"/>
              <a:t>What is educational assessment?</a:t>
            </a:r>
            <a:endParaRPr lang="en-GB" dirty="0"/>
          </a:p>
        </p:txBody>
      </p:sp>
      <p:sp>
        <p:nvSpPr>
          <p:cNvPr id="3" name="Content Placeholder 2"/>
          <p:cNvSpPr>
            <a:spLocks noGrp="1"/>
          </p:cNvSpPr>
          <p:nvPr>
            <p:ph idx="1"/>
          </p:nvPr>
        </p:nvSpPr>
        <p:spPr>
          <a:xfrm>
            <a:off x="1763688" y="1484784"/>
            <a:ext cx="6923112" cy="5256584"/>
          </a:xfrm>
        </p:spPr>
        <p:txBody>
          <a:bodyPr>
            <a:normAutofit/>
          </a:bodyPr>
          <a:lstStyle/>
          <a:p>
            <a:pPr lvl="2"/>
            <a:r>
              <a:rPr lang="en-US" sz="2800" dirty="0" smtClean="0"/>
              <a:t>Educational assessment is about </a:t>
            </a:r>
            <a:r>
              <a:rPr lang="en-US" sz="2800" b="1" dirty="0" smtClean="0"/>
              <a:t>evidence and inference</a:t>
            </a:r>
            <a:r>
              <a:rPr lang="en-US" sz="2800" dirty="0" smtClean="0"/>
              <a:t>. </a:t>
            </a:r>
          </a:p>
          <a:p>
            <a:pPr lvl="2"/>
            <a:r>
              <a:rPr lang="en-US" sz="2800" dirty="0" smtClean="0"/>
              <a:t>In all cases it involves collecting evidence of student learning. That evidence may be used to make a judgment for different purposes.</a:t>
            </a:r>
          </a:p>
          <a:p>
            <a:pPr lvl="2"/>
            <a:r>
              <a:rPr lang="en-US" sz="2800" dirty="0" smtClean="0"/>
              <a:t>Assessment may be formal or informal and include processes such as observing learning; describing, collecting, recording, scoring, and interpreting information on student learning.</a:t>
            </a:r>
          </a:p>
          <a:p>
            <a:endParaRPr lang="en-GB" dirty="0"/>
          </a:p>
        </p:txBody>
      </p:sp>
    </p:spTree>
    <p:extLst>
      <p:ext uri="{BB962C8B-B14F-4D97-AF65-F5344CB8AC3E}">
        <p14:creationId xmlns:p14="http://schemas.microsoft.com/office/powerpoint/2010/main" val="304699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The process of assessing</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75711884"/>
              </p:ext>
            </p:extLst>
          </p:nvPr>
        </p:nvGraphicFramePr>
        <p:xfrm>
          <a:off x="1475656" y="1752600"/>
          <a:ext cx="7200800" cy="4373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375162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Questions for Reflection</a:t>
            </a:r>
            <a:endParaRPr lang="en-GB" dirty="0"/>
          </a:p>
        </p:txBody>
      </p:sp>
      <p:sp>
        <p:nvSpPr>
          <p:cNvPr id="3" name="Content Placeholder 2"/>
          <p:cNvSpPr>
            <a:spLocks noGrp="1"/>
          </p:cNvSpPr>
          <p:nvPr>
            <p:ph idx="1"/>
          </p:nvPr>
        </p:nvSpPr>
        <p:spPr/>
        <p:txBody>
          <a:bodyPr/>
          <a:lstStyle/>
          <a:p>
            <a:r>
              <a:rPr lang="en-TT" dirty="0" smtClean="0"/>
              <a:t>Do teachers confuse evidence and judgment at times?</a:t>
            </a:r>
          </a:p>
          <a:p>
            <a:r>
              <a:rPr lang="en-TT" dirty="0" smtClean="0"/>
              <a:t>Under which assessment situations might the evidence we used be scanty or weak?</a:t>
            </a:r>
          </a:p>
          <a:p>
            <a:r>
              <a:rPr lang="en-TT" dirty="0" smtClean="0"/>
              <a:t>What type of decisions might result from our judgments?</a:t>
            </a:r>
            <a:endParaRPr lang="en-GB" dirty="0"/>
          </a:p>
        </p:txBody>
      </p:sp>
    </p:spTree>
    <p:extLst>
      <p:ext uri="{BB962C8B-B14F-4D97-AF65-F5344CB8AC3E}">
        <p14:creationId xmlns:p14="http://schemas.microsoft.com/office/powerpoint/2010/main" val="2352568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A definition from evidence based assessment design</a:t>
            </a:r>
            <a:endParaRPr lang="en-GB" dirty="0"/>
          </a:p>
        </p:txBody>
      </p:sp>
      <p:sp>
        <p:nvSpPr>
          <p:cNvPr id="3" name="Content Placeholder 2"/>
          <p:cNvSpPr>
            <a:spLocks noGrp="1"/>
          </p:cNvSpPr>
          <p:nvPr>
            <p:ph idx="1"/>
          </p:nvPr>
        </p:nvSpPr>
        <p:spPr>
          <a:xfrm>
            <a:off x="1981200" y="1752600"/>
            <a:ext cx="6479232" cy="4844752"/>
          </a:xfrm>
        </p:spPr>
        <p:txBody>
          <a:bodyPr>
            <a:normAutofit/>
          </a:bodyPr>
          <a:lstStyle/>
          <a:p>
            <a:r>
              <a:rPr lang="en-US" sz="2800" dirty="0"/>
              <a:t>An assessment is </a:t>
            </a:r>
            <a:r>
              <a:rPr lang="en-US" sz="2800" u="sng" dirty="0"/>
              <a:t>a machine</a:t>
            </a:r>
            <a:r>
              <a:rPr lang="en-US" sz="2800" dirty="0"/>
              <a:t> for reasoning about what students know, can do, or have accomplished, based on a handful of things they say, do, or make in particular settings. </a:t>
            </a:r>
          </a:p>
          <a:p>
            <a:r>
              <a:rPr lang="en-US" sz="2800" dirty="0"/>
              <a:t>An assessment is more than this, of course. All assessments are </a:t>
            </a:r>
            <a:r>
              <a:rPr lang="en-US" sz="2800" u="sng" dirty="0"/>
              <a:t>embedded in a cultural setting and address social purposes both stated and implicit</a:t>
            </a:r>
            <a:endParaRPr lang="en-GB" sz="2800" dirty="0"/>
          </a:p>
        </p:txBody>
      </p:sp>
    </p:spTree>
    <p:extLst>
      <p:ext uri="{BB962C8B-B14F-4D97-AF65-F5344CB8AC3E}">
        <p14:creationId xmlns:p14="http://schemas.microsoft.com/office/powerpoint/2010/main" val="204231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TT" dirty="0" smtClean="0"/>
              <a:t>A definition from evidence based assessment design</a:t>
            </a:r>
            <a:endParaRPr lang="en-GB" dirty="0"/>
          </a:p>
        </p:txBody>
      </p:sp>
      <p:sp>
        <p:nvSpPr>
          <p:cNvPr id="3" name="Content Placeholder 2"/>
          <p:cNvSpPr>
            <a:spLocks noGrp="1"/>
          </p:cNvSpPr>
          <p:nvPr>
            <p:ph idx="1"/>
          </p:nvPr>
        </p:nvSpPr>
        <p:spPr>
          <a:xfrm>
            <a:off x="1981200" y="1752600"/>
            <a:ext cx="6479232" cy="4844752"/>
          </a:xfrm>
        </p:spPr>
        <p:txBody>
          <a:bodyPr>
            <a:normAutofit/>
          </a:bodyPr>
          <a:lstStyle/>
          <a:p>
            <a:pPr algn="just"/>
            <a:r>
              <a:rPr lang="en-US" sz="2800" u="sng" dirty="0"/>
              <a:t>Assessments communicate values, standards, and expectations</a:t>
            </a:r>
            <a:r>
              <a:rPr lang="en-US" sz="2800" dirty="0"/>
              <a:t>. Some assessments are opportunities to extend learning. Others don’t even look like assessments as we usually think of them; they look like conversations between a student and a teacher or between two students.</a:t>
            </a:r>
          </a:p>
        </p:txBody>
      </p:sp>
    </p:spTree>
    <p:extLst>
      <p:ext uri="{BB962C8B-B14F-4D97-AF65-F5344CB8AC3E}">
        <p14:creationId xmlns:p14="http://schemas.microsoft.com/office/powerpoint/2010/main" val="34742920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ymphony">
  <a:themeElements>
    <a:clrScheme name="Symphony">
      <a:dk1>
        <a:sysClr val="windowText" lastClr="000000"/>
      </a:dk1>
      <a:lt1>
        <a:sysClr val="window" lastClr="FFFFFF"/>
      </a:lt1>
      <a:dk2>
        <a:srgbClr val="241F00"/>
      </a:dk2>
      <a:lt2>
        <a:srgbClr val="E5E9F7"/>
      </a:lt2>
      <a:accent1>
        <a:srgbClr val="AE0000"/>
      </a:accent1>
      <a:accent2>
        <a:srgbClr val="63457F"/>
      </a:accent2>
      <a:accent3>
        <a:srgbClr val="255775"/>
      </a:accent3>
      <a:accent4>
        <a:srgbClr val="A47C0C"/>
      </a:accent4>
      <a:accent5>
        <a:srgbClr val="39378D"/>
      </a:accent5>
      <a:accent6>
        <a:srgbClr val="680039"/>
      </a:accent6>
      <a:hlink>
        <a:srgbClr val="0000FF"/>
      </a:hlink>
      <a:folHlink>
        <a:srgbClr val="800080"/>
      </a:folHlink>
    </a:clrScheme>
    <a:fontScheme name="Symphony">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aramond"/>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ymphony">
      <a:fillStyleLst>
        <a:solidFill>
          <a:schemeClr val="phClr"/>
        </a:solidFill>
        <a:gradFill rotWithShape="1">
          <a:gsLst>
            <a:gs pos="0">
              <a:schemeClr val="phClr">
                <a:tint val="100000"/>
                <a:shade val="90000"/>
                <a:satMod val="175000"/>
              </a:schemeClr>
            </a:gs>
            <a:gs pos="100000">
              <a:schemeClr val="phClr">
                <a:tint val="75000"/>
                <a:satMod val="250000"/>
              </a:schemeClr>
            </a:gs>
          </a:gsLst>
          <a:lin ang="5400000" scaled="1"/>
        </a:gradFill>
        <a:gradFill rotWithShape="1">
          <a:gsLst>
            <a:gs pos="0">
              <a:schemeClr val="phClr">
                <a:shade val="50000"/>
                <a:satMod val="115000"/>
              </a:schemeClr>
            </a:gs>
            <a:gs pos="100000">
              <a:schemeClr val="phClr">
                <a:tint val="80000"/>
                <a:shade val="100000"/>
                <a:alpha val="85000"/>
                <a:satMod val="250000"/>
              </a:schemeClr>
            </a:gs>
          </a:gsLst>
          <a:lin ang="5400000" scaled="0"/>
        </a:gradFill>
      </a:fillStyleLst>
      <a:lnStyleLst>
        <a:ln w="6350" cap="flat" cmpd="sng" algn="ctr">
          <a:solidFill>
            <a:schemeClr val="phClr">
              <a:shade val="95000"/>
              <a:satMod val="115000"/>
            </a:schemeClr>
          </a:solidFill>
          <a:prstDash val="solid"/>
        </a:ln>
        <a:ln w="12700" cap="flat" cmpd="sng" algn="ctr">
          <a:solidFill>
            <a:schemeClr val="phClr">
              <a:shade val="90000"/>
              <a:satMod val="125000"/>
            </a:schemeClr>
          </a:solidFill>
          <a:prstDash val="solid"/>
        </a:ln>
        <a:ln w="25400" cap="flat" cmpd="sng" algn="ctr">
          <a:solidFill>
            <a:schemeClr val="phClr">
              <a:shade val="90000"/>
              <a:satMod val="135000"/>
            </a:schemeClr>
          </a:solidFill>
          <a:prstDash val="solid"/>
        </a:ln>
      </a:lnStyleLst>
      <a:effectStyleLst>
        <a:effectStyle>
          <a:effectLst/>
        </a:effectStyle>
        <a:effectStyle>
          <a:effectLst>
            <a:outerShdw blurRad="76200" dist="25400" dir="5400000" sx="102000" sy="102000" algn="ctr" rotWithShape="0">
              <a:srgbClr val="000000">
                <a:alpha val="40000"/>
              </a:srgbClr>
            </a:outerShdw>
          </a:effectLst>
          <a:scene3d>
            <a:camera prst="orthographicFront">
              <a:rot lat="0" lon="0" rev="0"/>
            </a:camera>
            <a:lightRig rig="morning" dir="t">
              <a:rot lat="0" lon="0" rev="4200000"/>
            </a:lightRig>
          </a:scene3d>
          <a:sp3d>
            <a:bevelT w="25400" h="0" prst="convex"/>
          </a:sp3d>
        </a:effectStyle>
        <a:effectStyle>
          <a:effectLst>
            <a:outerShdw blurRad="76200" dist="25400" dir="5400000" sx="102000" sy="102000" algn="ctr" rotWithShape="0">
              <a:srgbClr val="000000">
                <a:alpha val="40000"/>
              </a:srgbClr>
            </a:outerShdw>
          </a:effectLst>
          <a:scene3d>
            <a:camera prst="orthographicFront">
              <a:rot lat="0" lon="0" rev="0"/>
            </a:camera>
            <a:lightRig rig="morning" dir="t">
              <a:rot lat="0" lon="0" rev="4200000"/>
            </a:lightRig>
          </a:scene3d>
          <a:sp3d>
            <a:bevelT w="63500" h="25400" prst="convex"/>
          </a:sp3d>
        </a:effectStyle>
      </a:effectStyleLst>
      <a:bgFillStyleLst>
        <a:solidFill>
          <a:schemeClr val="phClr">
            <a:shade val="95000"/>
            <a:satMod val="115000"/>
          </a:schemeClr>
        </a:solidFill>
        <a:blipFill rotWithShape="1">
          <a:blip xmlns:r="http://schemas.openxmlformats.org/officeDocument/2006/relationships" r:embed="rId1">
            <a:duotone>
              <a:schemeClr val="phClr">
                <a:shade val="80000"/>
                <a:satMod val="250000"/>
              </a:schemeClr>
              <a:schemeClr val="phClr">
                <a:tint val="80000"/>
                <a:satMod val="200000"/>
              </a:schemeClr>
            </a:duotone>
          </a:blip>
          <a:stretch/>
        </a:blipFill>
        <a:blipFill rotWithShape="1">
          <a:blip xmlns:r="http://schemas.openxmlformats.org/officeDocument/2006/relationships" r:embed="rId2">
            <a:duotone>
              <a:schemeClr val="phClr">
                <a:shade val="50000"/>
                <a:satMod val="250000"/>
              </a:schemeClr>
              <a:schemeClr val="phClr">
                <a:tint val="80000"/>
                <a:satMod val="11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Symphony</Template>
  <TotalTime>129</TotalTime>
  <Words>1335</Words>
  <Application>Microsoft Office PowerPoint</Application>
  <PresentationFormat>On-screen Show (4:3)</PresentationFormat>
  <Paragraphs>143</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Symphony</vt:lpstr>
      <vt:lpstr>TOBAGO WORKSHOP ON EDUCATIONAL ASSESSMENT Day 1, Session 1</vt:lpstr>
      <vt:lpstr>  DAY 1: INTRODUCTION TO ASSESSMENT  </vt:lpstr>
      <vt:lpstr>DEFINITIONS &amp; MEANINGS OF EDUCATIONAL ASSESSMENT </vt:lpstr>
      <vt:lpstr>PowerPoint Presentation</vt:lpstr>
      <vt:lpstr>What is educational assessment?</vt:lpstr>
      <vt:lpstr>The process of assessing</vt:lpstr>
      <vt:lpstr>Questions for Reflection</vt:lpstr>
      <vt:lpstr>A definition from evidence based assessment design</vt:lpstr>
      <vt:lpstr>A definition from evidence based assessment design</vt:lpstr>
      <vt:lpstr>PowerPoint Presentation</vt:lpstr>
      <vt:lpstr>Words related to assessment</vt:lpstr>
      <vt:lpstr>Different aspects of assessment</vt:lpstr>
      <vt:lpstr>Informal vs formal assessments</vt:lpstr>
      <vt:lpstr>Student Centred Assessment</vt:lpstr>
      <vt:lpstr>Formative and Summative Assessments</vt:lpstr>
      <vt:lpstr>Formative and Summative Assessments</vt:lpstr>
      <vt:lpstr>Continuous Assessment</vt:lpstr>
      <vt:lpstr>Assessments of, as, and for learning</vt:lpstr>
      <vt:lpstr>Assessments of, as, and for learning</vt:lpstr>
      <vt:lpstr>More Assessment Terms</vt:lpstr>
      <vt:lpstr>More Assessment Terms</vt:lpstr>
      <vt:lpstr>Focusing on assessment systems</vt:lpstr>
      <vt:lpstr>Types of Assessments in Assessment Systems</vt:lpstr>
      <vt:lpstr>Different Assessments, Different Purposes</vt:lpstr>
      <vt:lpstr>Definitions</vt:lpstr>
      <vt:lpstr>Examples</vt:lpstr>
      <vt:lpstr>In Class Assignment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TOBAGO WORKSHOP ON EDUCATIONAL ASSESSMENT</dc:title>
  <dc:creator>Jerome De lisle</dc:creator>
  <cp:lastModifiedBy>Jerome De lisle</cp:lastModifiedBy>
  <cp:revision>15</cp:revision>
  <dcterms:created xsi:type="dcterms:W3CDTF">2013-06-28T01:58:07Z</dcterms:created>
  <dcterms:modified xsi:type="dcterms:W3CDTF">2013-06-29T10:46:02Z</dcterms:modified>
</cp:coreProperties>
</file>